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9" r:id="rId5"/>
  </p:sldMasterIdLst>
  <p:notesMasterIdLst>
    <p:notesMasterId r:id="rId23"/>
  </p:notesMasterIdLst>
  <p:sldIdLst>
    <p:sldId id="386" r:id="rId6"/>
    <p:sldId id="424" r:id="rId7"/>
    <p:sldId id="308" r:id="rId8"/>
    <p:sldId id="429" r:id="rId9"/>
    <p:sldId id="288" r:id="rId10"/>
    <p:sldId id="318" r:id="rId11"/>
    <p:sldId id="294" r:id="rId12"/>
    <p:sldId id="257" r:id="rId13"/>
    <p:sldId id="3385" r:id="rId14"/>
    <p:sldId id="3383" r:id="rId15"/>
    <p:sldId id="284" r:id="rId16"/>
    <p:sldId id="389" r:id="rId17"/>
    <p:sldId id="394" r:id="rId18"/>
    <p:sldId id="440" r:id="rId19"/>
    <p:sldId id="441" r:id="rId20"/>
    <p:sldId id="412" r:id="rId21"/>
    <p:sldId id="3386" r:id="rId22"/>
  </p:sldIdLst>
  <p:sldSz cx="9144000" cy="5143500" type="screen16x9"/>
  <p:notesSz cx="6858000" cy="9144000"/>
  <p:defaultTextStyle>
    <a:defPPr marL="0" marR="0" indent="0" algn="l" defTabSz="914355"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55"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355"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355"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355"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355"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355"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355"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355"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355"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00" autoAdjust="0"/>
  </p:normalViewPr>
  <p:slideViewPr>
    <p:cSldViewPr snapToGrid="0" snapToObjects="1">
      <p:cViewPr varScale="1">
        <p:scale>
          <a:sx n="112" d="100"/>
          <a:sy n="112" d="100"/>
        </p:scale>
        <p:origin x="117" y="45"/>
      </p:cViewPr>
      <p:guideLst>
        <p:guide orient="horz" pos="1620"/>
        <p:guide pos="2880"/>
      </p:guideLst>
    </p:cSldViewPr>
  </p:slideViewPr>
  <p:notesTextViewPr>
    <p:cViewPr>
      <p:scale>
        <a:sx n="1" d="1"/>
        <a:sy n="1" d="1"/>
      </p:scale>
      <p:origin x="0" y="0"/>
    </p:cViewPr>
  </p:notesTextViewPr>
  <p:sorterViewPr>
    <p:cViewPr>
      <p:scale>
        <a:sx n="57" d="100"/>
        <a:sy n="57" d="100"/>
      </p:scale>
      <p:origin x="0" y="-1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381000" y="685800"/>
            <a:ext cx="6096000" cy="3429000"/>
          </a:xfrm>
          <a:prstGeom prst="rect">
            <a:avLst/>
          </a:prstGeom>
        </p:spPr>
        <p:txBody>
          <a:bodyPr/>
          <a:lstStyle/>
          <a:p>
            <a:endParaRPr/>
          </a:p>
        </p:txBody>
      </p:sp>
      <p:sp>
        <p:nvSpPr>
          <p:cNvPr id="215" name="Shape 21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0086160"/>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588" latinLnBrk="0">
      <a:defRPr sz="1400">
        <a:latin typeface="+mj-lt"/>
        <a:ea typeface="+mj-ea"/>
        <a:cs typeface="+mj-cs"/>
        <a:sym typeface="Arial"/>
      </a:defRPr>
    </a:lvl2pPr>
    <a:lvl3pPr indent="457178" latinLnBrk="0">
      <a:defRPr sz="1400">
        <a:latin typeface="+mj-lt"/>
        <a:ea typeface="+mj-ea"/>
        <a:cs typeface="+mj-cs"/>
        <a:sym typeface="Arial"/>
      </a:defRPr>
    </a:lvl3pPr>
    <a:lvl4pPr indent="685766" latinLnBrk="0">
      <a:defRPr sz="1400">
        <a:latin typeface="+mj-lt"/>
        <a:ea typeface="+mj-ea"/>
        <a:cs typeface="+mj-cs"/>
        <a:sym typeface="Arial"/>
      </a:defRPr>
    </a:lvl4pPr>
    <a:lvl5pPr indent="914355" latinLnBrk="0">
      <a:defRPr sz="1400">
        <a:latin typeface="+mj-lt"/>
        <a:ea typeface="+mj-ea"/>
        <a:cs typeface="+mj-cs"/>
        <a:sym typeface="Arial"/>
      </a:defRPr>
    </a:lvl5pPr>
    <a:lvl6pPr indent="1142944" latinLnBrk="0">
      <a:defRPr sz="1400">
        <a:latin typeface="+mj-lt"/>
        <a:ea typeface="+mj-ea"/>
        <a:cs typeface="+mj-cs"/>
        <a:sym typeface="Arial"/>
      </a:defRPr>
    </a:lvl6pPr>
    <a:lvl7pPr indent="1371532" latinLnBrk="0">
      <a:defRPr sz="1400">
        <a:latin typeface="+mj-lt"/>
        <a:ea typeface="+mj-ea"/>
        <a:cs typeface="+mj-cs"/>
        <a:sym typeface="Arial"/>
      </a:defRPr>
    </a:lvl7pPr>
    <a:lvl8pPr indent="1600120" latinLnBrk="0">
      <a:defRPr sz="1400">
        <a:latin typeface="+mj-lt"/>
        <a:ea typeface="+mj-ea"/>
        <a:cs typeface="+mj-cs"/>
        <a:sym typeface="Arial"/>
      </a:defRPr>
    </a:lvl8pPr>
    <a:lvl9pPr indent="1828709"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220EB-A42F-644E-913A-0C5E84B25810}" type="slidenum">
              <a:rPr lang="en-US" smtClean="0"/>
              <a:t>1</a:t>
            </a:fld>
            <a:endParaRPr lang="en-US" dirty="0"/>
          </a:p>
        </p:txBody>
      </p:sp>
    </p:spTree>
    <p:extLst>
      <p:ext uri="{BB962C8B-B14F-4D97-AF65-F5344CB8AC3E}">
        <p14:creationId xmlns:p14="http://schemas.microsoft.com/office/powerpoint/2010/main" val="2755854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220EB-A42F-644E-913A-0C5E84B25810}" type="slidenum">
              <a:rPr lang="en-US" smtClean="0"/>
              <a:pPr/>
              <a:t>12</a:t>
            </a:fld>
            <a:endParaRPr lang="en-US" dirty="0"/>
          </a:p>
        </p:txBody>
      </p:sp>
    </p:spTree>
    <p:extLst>
      <p:ext uri="{BB962C8B-B14F-4D97-AF65-F5344CB8AC3E}">
        <p14:creationId xmlns:p14="http://schemas.microsoft.com/office/powerpoint/2010/main" val="4211657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d1156e208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d1156e208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853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400552"/>
            <a:ext cx="5486400" cy="360044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487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t>«ZERO WASTE»</a:t>
            </a:r>
            <a:endParaRPr dirty="0"/>
          </a:p>
          <a:p>
            <a:pPr marL="0" lvl="0" indent="0" algn="l" rtl="0">
              <a:lnSpc>
                <a:spcPct val="100000"/>
              </a:lnSpc>
              <a:spcBef>
                <a:spcPts val="0"/>
              </a:spcBef>
              <a:spcAft>
                <a:spcPts val="0"/>
              </a:spcAft>
              <a:buClr>
                <a:schemeClr val="dk1"/>
              </a:buClr>
              <a:buSzPts val="1100"/>
              <a:buFont typeface="Arial"/>
              <a:buNone/>
            </a:pPr>
            <a:r>
              <a:rPr lang="en" dirty="0"/>
              <a:t>Zero packaging from PRO members will be wasted into the Viet Nam environment by 2030</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dirty="0"/>
              <a:t>OR</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dirty="0"/>
              <a:t>«ALL RECYCLED»</a:t>
            </a:r>
            <a:endParaRPr dirty="0"/>
          </a:p>
          <a:p>
            <a:pPr marL="0" lvl="0" indent="0" algn="l" rtl="0">
              <a:lnSpc>
                <a:spcPct val="100000"/>
              </a:lnSpc>
              <a:spcBef>
                <a:spcPts val="0"/>
              </a:spcBef>
              <a:spcAft>
                <a:spcPts val="0"/>
              </a:spcAft>
              <a:buClr>
                <a:schemeClr val="dk1"/>
              </a:buClr>
              <a:buSzPts val="1100"/>
              <a:buFont typeface="Arial"/>
              <a:buNone/>
            </a:pPr>
            <a:r>
              <a:rPr lang="en" dirty="0"/>
              <a:t>All packaging from PRO members will be fully recyclable and recovered in Viet Nam by 2030</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96728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94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t>«ZERO WASTE»</a:t>
            </a:r>
            <a:endParaRPr dirty="0"/>
          </a:p>
          <a:p>
            <a:pPr marL="0" lvl="0" indent="0" algn="l" rtl="0">
              <a:lnSpc>
                <a:spcPct val="100000"/>
              </a:lnSpc>
              <a:spcBef>
                <a:spcPts val="0"/>
              </a:spcBef>
              <a:spcAft>
                <a:spcPts val="0"/>
              </a:spcAft>
              <a:buClr>
                <a:schemeClr val="dk1"/>
              </a:buClr>
              <a:buSzPts val="1100"/>
              <a:buFont typeface="Arial"/>
              <a:buNone/>
            </a:pPr>
            <a:r>
              <a:rPr lang="en" dirty="0"/>
              <a:t>Zero packaging from PRO members will be wasted into the Viet Nam environment by 2030</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dirty="0"/>
              <a:t>OR</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dirty="0"/>
              <a:t>«ALL RECYCLED»</a:t>
            </a:r>
            <a:endParaRPr dirty="0"/>
          </a:p>
          <a:p>
            <a:pPr marL="0" lvl="0" indent="0" algn="l" rtl="0">
              <a:lnSpc>
                <a:spcPct val="100000"/>
              </a:lnSpc>
              <a:spcBef>
                <a:spcPts val="0"/>
              </a:spcBef>
              <a:spcAft>
                <a:spcPts val="0"/>
              </a:spcAft>
              <a:buClr>
                <a:schemeClr val="dk1"/>
              </a:buClr>
              <a:buSzPts val="1100"/>
              <a:buFont typeface="Arial"/>
              <a:buNone/>
            </a:pPr>
            <a:r>
              <a:rPr lang="en" dirty="0"/>
              <a:t>All packaging from PRO members will be fully recyclable and recovered in Viet Nam by 2030</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03263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t>«ZERO WASTE»</a:t>
            </a:r>
            <a:endParaRPr/>
          </a:p>
          <a:p>
            <a:pPr marL="0" lvl="0" indent="0" algn="l" rtl="0">
              <a:lnSpc>
                <a:spcPct val="100000"/>
              </a:lnSpc>
              <a:spcBef>
                <a:spcPts val="0"/>
              </a:spcBef>
              <a:spcAft>
                <a:spcPts val="0"/>
              </a:spcAft>
              <a:buClr>
                <a:schemeClr val="dk1"/>
              </a:buClr>
              <a:buSzPts val="1100"/>
              <a:buFont typeface="Arial"/>
              <a:buNone/>
            </a:pPr>
            <a:r>
              <a:rPr lang="en"/>
              <a:t>Zero packaging from PRO members will be wasted into the Viet Nam environment by 2030</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OR</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«ALL RECYCLED»</a:t>
            </a:r>
            <a:endParaRPr/>
          </a:p>
          <a:p>
            <a:pPr marL="0" lvl="0" indent="0" algn="l" rtl="0">
              <a:lnSpc>
                <a:spcPct val="100000"/>
              </a:lnSpc>
              <a:spcBef>
                <a:spcPts val="0"/>
              </a:spcBef>
              <a:spcAft>
                <a:spcPts val="0"/>
              </a:spcAft>
              <a:buClr>
                <a:schemeClr val="dk1"/>
              </a:buClr>
              <a:buSzPts val="1100"/>
              <a:buFont typeface="Arial"/>
              <a:buNone/>
            </a:pPr>
            <a:r>
              <a:rPr lang="en"/>
              <a:t>All packaging from PRO members will be fully recyclable and recovered in Viet Nam by 2030</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0590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3" name="Google Shape;84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014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xfrm>
            <a:off x="381000" y="685800"/>
            <a:ext cx="6096000" cy="3429000"/>
          </a:xfrm>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pPr>
              <a:lnSpc>
                <a:spcPct val="117999"/>
              </a:lnSpc>
              <a:defRPr sz="1800"/>
            </a:pPr>
            <a:r>
              <a:t>Used packaging is not waste - with habit change, technology and circular economy ecosystem it can be put to new use </a:t>
            </a:r>
          </a:p>
          <a:p>
            <a:pPr>
              <a:lnSpc>
                <a:spcPct val="117999"/>
              </a:lnSpc>
              <a:defRPr sz="1800"/>
            </a:pPr>
            <a:r>
              <a:t>Recycling is the game changer – we need to come together and work hand in hand for a clean, green and beautiful Vietnam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Must have internet connection to show the clip because this is the link from YouTube.</a:t>
            </a:r>
          </a:p>
        </p:txBody>
      </p:sp>
    </p:spTree>
    <p:extLst>
      <p:ext uri="{BB962C8B-B14F-4D97-AF65-F5344CB8AC3E}">
        <p14:creationId xmlns:p14="http://schemas.microsoft.com/office/powerpoint/2010/main" val="356529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d1156e20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d1156e20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86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4" name="Title Text"/>
          <p:cNvSpPr txBox="1">
            <a:spLocks noGrp="1"/>
          </p:cNvSpPr>
          <p:nvPr>
            <p:ph type="title"/>
          </p:nvPr>
        </p:nvSpPr>
        <p:spPr>
          <a:prstGeom prst="rect">
            <a:avLst/>
          </a:prstGeom>
        </p:spPr>
        <p:txBody>
          <a:bodyPr/>
          <a:lstStyle/>
          <a:p>
            <a:r>
              <a:t>Title Text</a:t>
            </a:r>
          </a:p>
        </p:txBody>
      </p:sp>
      <p:sp>
        <p:nvSpPr>
          <p:cNvPr id="1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188" name="Title Text"/>
          <p:cNvSpPr txBox="1">
            <a:spLocks noGrp="1"/>
          </p:cNvSpPr>
          <p:nvPr>
            <p:ph type="title"/>
          </p:nvPr>
        </p:nvSpPr>
        <p:spPr>
          <a:xfrm>
            <a:off x="628650" y="273845"/>
            <a:ext cx="7886700" cy="994173"/>
          </a:xfrm>
          <a:prstGeom prst="rect">
            <a:avLst/>
          </a:prstGeom>
        </p:spPr>
        <p:txBody>
          <a:bodyPr lIns="91434" tIns="91434" rIns="91434" bIns="91434"/>
          <a:lstStyle>
            <a:lvl1pPr defTabSz="685766">
              <a:lnSpc>
                <a:spcPct val="90000"/>
              </a:lnSpc>
              <a:buClrTx/>
              <a:buSzTx/>
              <a:buFontTx/>
              <a:buNone/>
              <a:defRPr sz="3300" b="0">
                <a:solidFill>
                  <a:srgbClr val="000000"/>
                </a:solidFill>
              </a:defRPr>
            </a:lvl1pPr>
          </a:lstStyle>
          <a:p>
            <a:r>
              <a:t>Title Text</a:t>
            </a:r>
          </a:p>
        </p:txBody>
      </p:sp>
      <p:sp>
        <p:nvSpPr>
          <p:cNvPr id="189" name="Body Level One…"/>
          <p:cNvSpPr txBox="1">
            <a:spLocks noGrp="1"/>
          </p:cNvSpPr>
          <p:nvPr>
            <p:ph type="body" idx="1"/>
          </p:nvPr>
        </p:nvSpPr>
        <p:spPr>
          <a:xfrm>
            <a:off x="628650" y="1369219"/>
            <a:ext cx="7886700" cy="3263504"/>
          </a:xfrm>
          <a:prstGeom prst="rect">
            <a:avLst/>
          </a:prstGeom>
        </p:spPr>
        <p:txBody>
          <a:bodyPr lIns="91434" tIns="91434" rIns="91434" bIns="91434"/>
          <a:lstStyle>
            <a:lvl1pPr marL="171442" indent="-171442" defTabSz="685766">
              <a:lnSpc>
                <a:spcPct val="90000"/>
              </a:lnSpc>
              <a:spcBef>
                <a:spcPts val="700"/>
              </a:spcBef>
              <a:buClrTx/>
              <a:buSzPct val="100000"/>
              <a:buFont typeface="Arial"/>
              <a:buChar char="•"/>
              <a:defRPr sz="2100">
                <a:solidFill>
                  <a:srgbClr val="000000"/>
                </a:solidFill>
              </a:defRPr>
            </a:lvl1pPr>
            <a:lvl2pPr marL="371457" indent="-200015" defTabSz="685766">
              <a:lnSpc>
                <a:spcPct val="90000"/>
              </a:lnSpc>
              <a:spcBef>
                <a:spcPts val="700"/>
              </a:spcBef>
              <a:buClrTx/>
              <a:buSzPct val="100000"/>
              <a:buFont typeface="Arial"/>
              <a:buChar char="•"/>
              <a:defRPr sz="2100">
                <a:solidFill>
                  <a:srgbClr val="000000"/>
                </a:solidFill>
              </a:defRPr>
            </a:lvl2pPr>
            <a:lvl3pPr marL="582902" indent="-240017" defTabSz="685766">
              <a:lnSpc>
                <a:spcPct val="90000"/>
              </a:lnSpc>
              <a:spcBef>
                <a:spcPts val="700"/>
              </a:spcBef>
              <a:buClrTx/>
              <a:buSzPct val="100000"/>
              <a:buFont typeface="Arial"/>
              <a:buChar char="•"/>
              <a:defRPr sz="2100">
                <a:solidFill>
                  <a:srgbClr val="000000"/>
                </a:solidFill>
              </a:defRPr>
            </a:lvl3pPr>
            <a:lvl4pPr marL="781012" indent="-266687" defTabSz="685766">
              <a:lnSpc>
                <a:spcPct val="90000"/>
              </a:lnSpc>
              <a:spcBef>
                <a:spcPts val="700"/>
              </a:spcBef>
              <a:buClrTx/>
              <a:buSzPct val="100000"/>
              <a:buFont typeface="Arial"/>
              <a:buChar char="•"/>
              <a:defRPr sz="2100">
                <a:solidFill>
                  <a:srgbClr val="000000"/>
                </a:solidFill>
              </a:defRPr>
            </a:lvl4pPr>
            <a:lvl5pPr marL="952452" indent="-266687" defTabSz="685766">
              <a:lnSpc>
                <a:spcPct val="90000"/>
              </a:lnSpc>
              <a:spcBef>
                <a:spcPts val="700"/>
              </a:spcBef>
              <a:buClrTx/>
              <a:buSzPct val="100000"/>
              <a:buFont typeface="Arial"/>
              <a:buChar char="•"/>
              <a:defRPr sz="21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90" name="Slide Number"/>
          <p:cNvSpPr txBox="1">
            <a:spLocks noGrp="1"/>
          </p:cNvSpPr>
          <p:nvPr>
            <p:ph type="sldNum" sz="quarter" idx="2"/>
          </p:nvPr>
        </p:nvSpPr>
        <p:spPr>
          <a:xfrm>
            <a:off x="8189629" y="4742609"/>
            <a:ext cx="325722" cy="323157"/>
          </a:xfrm>
          <a:prstGeom prst="rect">
            <a:avLst/>
          </a:prstGeom>
        </p:spPr>
        <p:txBody>
          <a:bodyPr lIns="91434" tIns="91434" rIns="91434" bIns="91434"/>
          <a:lstStyle>
            <a:lvl1pPr algn="r" defTabSz="685766">
              <a:defRPr sz="900">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3_Custom Layout">
    <p:spTree>
      <p:nvGrpSpPr>
        <p:cNvPr id="1" name=""/>
        <p:cNvGrpSpPr/>
        <p:nvPr/>
      </p:nvGrpSpPr>
      <p:grpSpPr>
        <a:xfrm>
          <a:off x="0" y="0"/>
          <a:ext cx="0" cy="0"/>
          <a:chOff x="0" y="0"/>
          <a:chExt cx="0" cy="0"/>
        </a:xfrm>
      </p:grpSpPr>
      <p:sp>
        <p:nvSpPr>
          <p:cNvPr id="304" name="Picture Placeholder 8"/>
          <p:cNvSpPr>
            <a:spLocks noGrp="1"/>
          </p:cNvSpPr>
          <p:nvPr>
            <p:ph type="pic" sz="half" idx="13"/>
          </p:nvPr>
        </p:nvSpPr>
        <p:spPr>
          <a:xfrm>
            <a:off x="1485900" y="1134836"/>
            <a:ext cx="6172200" cy="2873829"/>
          </a:xfrm>
          <a:prstGeom prst="rect">
            <a:avLst/>
          </a:prstGeom>
        </p:spPr>
        <p:txBody>
          <a:bodyPr lIns="91435" tIns="45717" rIns="91435" bIns="45717" anchor="t">
            <a:noAutofit/>
          </a:bodyPr>
          <a:lstStyle/>
          <a:p>
            <a:endParaRPr/>
          </a:p>
        </p:txBody>
      </p:sp>
      <p:sp>
        <p:nvSpPr>
          <p:cNvPr id="305" name="Slide Number"/>
          <p:cNvSpPr txBox="1">
            <a:spLocks noGrp="1"/>
          </p:cNvSpPr>
          <p:nvPr>
            <p:ph type="sldNum" sz="quarter" idx="2"/>
          </p:nvPr>
        </p:nvSpPr>
        <p:spPr>
          <a:xfrm>
            <a:off x="6303779" y="4644157"/>
            <a:ext cx="249423" cy="246217"/>
          </a:xfrm>
          <a:prstGeom prst="rect">
            <a:avLst/>
          </a:prstGeom>
        </p:spPr>
        <p:txBody>
          <a:bodyPr lIns="45716" tIns="45716" rIns="45716" bIns="45716" anchor="ctr"/>
          <a:lstStyle>
            <a:lvl1pPr algn="r" defTabSz="685766">
              <a:defRPr>
                <a:solidFill>
                  <a:srgbClr val="888888"/>
                </a:solidFill>
                <a:latin typeface="+mn-lt"/>
                <a:ea typeface="+mn-ea"/>
                <a:cs typeface="+mn-cs"/>
                <a:sym typeface="Calibri"/>
              </a:defRPr>
            </a:lvl1pPr>
          </a:lstStyle>
          <a:p>
            <a:fld id="{86CB4B4D-7CA3-9044-876B-883B54F8677D}" type="slidenum">
              <a:t>‹#›</a:t>
            </a:fld>
            <a:endParaRPr/>
          </a:p>
        </p:txBody>
      </p:sp>
    </p:spTree>
    <p:extLst>
      <p:ext uri="{BB962C8B-B14F-4D97-AF65-F5344CB8AC3E}">
        <p14:creationId xmlns:p14="http://schemas.microsoft.com/office/powerpoint/2010/main" val="209982168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p:cSld name="1_Blank">
    <p:bg>
      <p:bgPr>
        <a:solidFill>
          <a:schemeClr val="lt1"/>
        </a:solidFill>
        <a:effectLst/>
      </p:bgPr>
    </p:bg>
    <p:spTree>
      <p:nvGrpSpPr>
        <p:cNvPr id="1" name="Shape 27"/>
        <p:cNvGrpSpPr/>
        <p:nvPr/>
      </p:nvGrpSpPr>
      <p:grpSpPr>
        <a:xfrm>
          <a:off x="0" y="0"/>
          <a:ext cx="0" cy="0"/>
          <a:chOff x="0" y="0"/>
          <a:chExt cx="0" cy="0"/>
        </a:xfrm>
      </p:grpSpPr>
      <p:sp>
        <p:nvSpPr>
          <p:cNvPr id="28" name="Google Shape;28;p11"/>
          <p:cNvSpPr/>
          <p:nvPr/>
        </p:nvSpPr>
        <p:spPr>
          <a:xfrm>
            <a:off x="562449" y="480708"/>
            <a:ext cx="178642" cy="178625"/>
          </a:xfrm>
          <a:prstGeom prst="rect">
            <a:avLst/>
          </a:prstGeom>
          <a:blipFill rotWithShape="1">
            <a:blip r:embed="rId2" cstate="print">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9" name="Google Shape;29;p11"/>
          <p:cNvSpPr/>
          <p:nvPr/>
        </p:nvSpPr>
        <p:spPr>
          <a:xfrm>
            <a:off x="418333" y="336617"/>
            <a:ext cx="467201" cy="467201"/>
          </a:xfrm>
          <a:custGeom>
            <a:avLst/>
            <a:gdLst/>
            <a:ahLst/>
            <a:cxnLst/>
            <a:rect l="l" t="t" r="r" b="b"/>
            <a:pathLst>
              <a:path w="622935" h="622935" extrusionOk="0">
                <a:moveTo>
                  <a:pt x="503669" y="555879"/>
                </a:moveTo>
                <a:lnTo>
                  <a:pt x="418592" y="470903"/>
                </a:lnTo>
                <a:lnTo>
                  <a:pt x="394500" y="484720"/>
                </a:lnTo>
                <a:lnTo>
                  <a:pt x="368363" y="495007"/>
                </a:lnTo>
                <a:lnTo>
                  <a:pt x="340512" y="501408"/>
                </a:lnTo>
                <a:lnTo>
                  <a:pt x="311302" y="503631"/>
                </a:lnTo>
                <a:lnTo>
                  <a:pt x="278282" y="500811"/>
                </a:lnTo>
                <a:lnTo>
                  <a:pt x="247116" y="492671"/>
                </a:lnTo>
                <a:lnTo>
                  <a:pt x="218249" y="479666"/>
                </a:lnTo>
                <a:lnTo>
                  <a:pt x="192151" y="462254"/>
                </a:lnTo>
                <a:lnTo>
                  <a:pt x="192151" y="598919"/>
                </a:lnTo>
                <a:lnTo>
                  <a:pt x="220319" y="609003"/>
                </a:lnTo>
                <a:lnTo>
                  <a:pt x="249643" y="616381"/>
                </a:lnTo>
                <a:lnTo>
                  <a:pt x="280022" y="620903"/>
                </a:lnTo>
                <a:lnTo>
                  <a:pt x="311302" y="622439"/>
                </a:lnTo>
                <a:lnTo>
                  <a:pt x="364528" y="617905"/>
                </a:lnTo>
                <a:lnTo>
                  <a:pt x="414858" y="604799"/>
                </a:lnTo>
                <a:lnTo>
                  <a:pt x="461492" y="583869"/>
                </a:lnTo>
                <a:lnTo>
                  <a:pt x="503669" y="555879"/>
                </a:lnTo>
                <a:close/>
              </a:path>
              <a:path w="622935" h="622935" extrusionOk="0">
                <a:moveTo>
                  <a:pt x="622617" y="311150"/>
                </a:moveTo>
                <a:lnTo>
                  <a:pt x="619239" y="265176"/>
                </a:lnTo>
                <a:lnTo>
                  <a:pt x="609422" y="221297"/>
                </a:lnTo>
                <a:lnTo>
                  <a:pt x="593661" y="179984"/>
                </a:lnTo>
                <a:lnTo>
                  <a:pt x="572439" y="141732"/>
                </a:lnTo>
                <a:lnTo>
                  <a:pt x="546227" y="107022"/>
                </a:lnTo>
                <a:lnTo>
                  <a:pt x="515518" y="76327"/>
                </a:lnTo>
                <a:lnTo>
                  <a:pt x="480783" y="50126"/>
                </a:lnTo>
                <a:lnTo>
                  <a:pt x="442506" y="28917"/>
                </a:lnTo>
                <a:lnTo>
                  <a:pt x="401180" y="13169"/>
                </a:lnTo>
                <a:lnTo>
                  <a:pt x="357289" y="3365"/>
                </a:lnTo>
                <a:lnTo>
                  <a:pt x="311302" y="0"/>
                </a:lnTo>
                <a:lnTo>
                  <a:pt x="265290" y="3365"/>
                </a:lnTo>
                <a:lnTo>
                  <a:pt x="221386" y="13169"/>
                </a:lnTo>
                <a:lnTo>
                  <a:pt x="180060" y="28917"/>
                </a:lnTo>
                <a:lnTo>
                  <a:pt x="141782" y="50126"/>
                </a:lnTo>
                <a:lnTo>
                  <a:pt x="107061" y="76327"/>
                </a:lnTo>
                <a:lnTo>
                  <a:pt x="76352" y="107022"/>
                </a:lnTo>
                <a:lnTo>
                  <a:pt x="50152" y="141732"/>
                </a:lnTo>
                <a:lnTo>
                  <a:pt x="28930" y="179984"/>
                </a:lnTo>
                <a:lnTo>
                  <a:pt x="13182" y="221297"/>
                </a:lnTo>
                <a:lnTo>
                  <a:pt x="3378" y="265176"/>
                </a:lnTo>
                <a:lnTo>
                  <a:pt x="0" y="311150"/>
                </a:lnTo>
                <a:lnTo>
                  <a:pt x="3784" y="359803"/>
                </a:lnTo>
                <a:lnTo>
                  <a:pt x="14732" y="406082"/>
                </a:lnTo>
                <a:lnTo>
                  <a:pt x="32296" y="449414"/>
                </a:lnTo>
                <a:lnTo>
                  <a:pt x="55867" y="489204"/>
                </a:lnTo>
                <a:lnTo>
                  <a:pt x="84912" y="524878"/>
                </a:lnTo>
                <a:lnTo>
                  <a:pt x="118821" y="555879"/>
                </a:lnTo>
                <a:lnTo>
                  <a:pt x="118821" y="311150"/>
                </a:lnTo>
                <a:lnTo>
                  <a:pt x="123913" y="267068"/>
                </a:lnTo>
                <a:lnTo>
                  <a:pt x="138391" y="226593"/>
                </a:lnTo>
                <a:lnTo>
                  <a:pt x="161112" y="190881"/>
                </a:lnTo>
                <a:lnTo>
                  <a:pt x="190931" y="161074"/>
                </a:lnTo>
                <a:lnTo>
                  <a:pt x="226669" y="138366"/>
                </a:lnTo>
                <a:lnTo>
                  <a:pt x="267169" y="123875"/>
                </a:lnTo>
                <a:lnTo>
                  <a:pt x="311302" y="118795"/>
                </a:lnTo>
                <a:lnTo>
                  <a:pt x="355384" y="123875"/>
                </a:lnTo>
                <a:lnTo>
                  <a:pt x="395871" y="138366"/>
                </a:lnTo>
                <a:lnTo>
                  <a:pt x="431596" y="161074"/>
                </a:lnTo>
                <a:lnTo>
                  <a:pt x="461391" y="190881"/>
                </a:lnTo>
                <a:lnTo>
                  <a:pt x="484111" y="226593"/>
                </a:lnTo>
                <a:lnTo>
                  <a:pt x="498589" y="267068"/>
                </a:lnTo>
                <a:lnTo>
                  <a:pt x="503669" y="311150"/>
                </a:lnTo>
                <a:lnTo>
                  <a:pt x="501459" y="340448"/>
                </a:lnTo>
                <a:lnTo>
                  <a:pt x="495033" y="368363"/>
                </a:lnTo>
                <a:lnTo>
                  <a:pt x="484720" y="394538"/>
                </a:lnTo>
                <a:lnTo>
                  <a:pt x="470839" y="418655"/>
                </a:lnTo>
                <a:lnTo>
                  <a:pt x="555929" y="503732"/>
                </a:lnTo>
                <a:lnTo>
                  <a:pt x="583946" y="461518"/>
                </a:lnTo>
                <a:lnTo>
                  <a:pt x="604913" y="414858"/>
                </a:lnTo>
                <a:lnTo>
                  <a:pt x="618058" y="364490"/>
                </a:lnTo>
                <a:lnTo>
                  <a:pt x="622617" y="311150"/>
                </a:lnTo>
                <a:close/>
              </a:path>
            </a:pathLst>
          </a:custGeom>
          <a:solidFill>
            <a:srgbClr val="44B05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 name="Google Shape;30;p11"/>
          <p:cNvSpPr/>
          <p:nvPr/>
        </p:nvSpPr>
        <p:spPr>
          <a:xfrm>
            <a:off x="974485" y="425708"/>
            <a:ext cx="814832" cy="356679"/>
          </a:xfrm>
          <a:prstGeom prst="rect">
            <a:avLst/>
          </a:prstGeom>
          <a:blipFill rotWithShape="1">
            <a:blip r:embed="rId3" cstate="print">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 name="Google Shape;31;p11"/>
          <p:cNvSpPr txBox="1">
            <a:spLocks noGrp="1"/>
          </p:cNvSpPr>
          <p:nvPr>
            <p:ph type="ftr" idx="11"/>
          </p:nvPr>
        </p:nvSpPr>
        <p:spPr>
          <a:xfrm>
            <a:off x="3108960" y="4783457"/>
            <a:ext cx="2926080" cy="219291"/>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dt" idx="10"/>
          </p:nvPr>
        </p:nvSpPr>
        <p:spPr>
          <a:xfrm>
            <a:off x="457200" y="4783457"/>
            <a:ext cx="2103120" cy="21929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1"/>
          <p:cNvSpPr txBox="1">
            <a:spLocks noGrp="1"/>
          </p:cNvSpPr>
          <p:nvPr>
            <p:ph type="sldNum" idx="12"/>
          </p:nvPr>
        </p:nvSpPr>
        <p:spPr>
          <a:xfrm>
            <a:off x="6583680" y="4783459"/>
            <a:ext cx="2103120" cy="153841"/>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uk-UA" smtClean="0"/>
              <a:pPr/>
              <a:t>‹#›</a:t>
            </a:fld>
            <a:endParaRPr lang="uk-UA" sz="1400"/>
          </a:p>
        </p:txBody>
      </p:sp>
    </p:spTree>
    <p:extLst>
      <p:ext uri="{BB962C8B-B14F-4D97-AF65-F5344CB8AC3E}">
        <p14:creationId xmlns:p14="http://schemas.microsoft.com/office/powerpoint/2010/main" val="3323006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3229D-D4FF-9D47-9269-B7A2110C41D1}"/>
              </a:ext>
            </a:extLst>
          </p:cNvPr>
          <p:cNvSpPr>
            <a:spLocks noGrp="1"/>
          </p:cNvSpPr>
          <p:nvPr>
            <p:ph type="ctrTitle"/>
          </p:nvPr>
        </p:nvSpPr>
        <p:spPr>
          <a:xfrm>
            <a:off x="1143000" y="841772"/>
            <a:ext cx="6858000" cy="1790700"/>
          </a:xfrm>
        </p:spPr>
        <p:txBody>
          <a:bodyPr anchor="b">
            <a:normAutofit/>
          </a:bodyPr>
          <a:lstStyle>
            <a:lvl1pPr algn="ctr">
              <a:defRPr sz="33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CFC6C285-CFBF-D447-B114-8D71B2618C9E}"/>
              </a:ext>
            </a:extLst>
          </p:cNvPr>
          <p:cNvSpPr>
            <a:spLocks noGrp="1"/>
          </p:cNvSpPr>
          <p:nvPr>
            <p:ph type="subTitle" idx="1"/>
          </p:nvPr>
        </p:nvSpPr>
        <p:spPr>
          <a:xfrm>
            <a:off x="1143000" y="2701528"/>
            <a:ext cx="6858000" cy="1241822"/>
          </a:xfrm>
        </p:spPr>
        <p:txBody>
          <a:bodyPr/>
          <a:lstStyle>
            <a:lvl1pPr marL="0" indent="0" algn="ctr">
              <a:buNone/>
              <a:defRPr sz="1800" b="1" i="0">
                <a:latin typeface="Calibri" panose="020F0502020204030204" pitchFamily="34" charset="0"/>
                <a:cs typeface="Calibri" panose="020F0502020204030204" pitchFamily="34" charset="0"/>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A4754438-3808-4040-B400-EB147DF97B37}"/>
              </a:ext>
            </a:extLst>
          </p:cNvPr>
          <p:cNvSpPr>
            <a:spLocks noGrp="1"/>
          </p:cNvSpPr>
          <p:nvPr>
            <p:ph type="dt" sz="half" idx="10"/>
          </p:nvPr>
        </p:nvSpPr>
        <p:spPr>
          <a:xfrm>
            <a:off x="628650" y="4767264"/>
            <a:ext cx="2057400" cy="273844"/>
          </a:xfrm>
          <a:prstGeom prst="rect">
            <a:avLst/>
          </a:prstGeom>
        </p:spPr>
        <p:txBody>
          <a:bodyPr lIns="91436" tIns="45718" rIns="91436" bIns="45718"/>
          <a:lstStyle>
            <a:lvl1pPr>
              <a:defRPr b="1" i="0">
                <a:latin typeface="Calibri" panose="020F0502020204030204" pitchFamily="34" charset="0"/>
              </a:defRPr>
            </a:lvl1pPr>
          </a:lstStyle>
          <a:p>
            <a:fld id="{0A1E63AF-459E-1640-9CC0-88CEA1FF7050}" type="datetime1">
              <a:rPr lang="en-US" smtClean="0"/>
              <a:t>9/24/2020</a:t>
            </a:fld>
            <a:endParaRPr lang="en-US" dirty="0"/>
          </a:p>
        </p:txBody>
      </p:sp>
      <p:sp>
        <p:nvSpPr>
          <p:cNvPr id="5" name="Footer Placeholder 4">
            <a:extLst>
              <a:ext uri="{FF2B5EF4-FFF2-40B4-BE49-F238E27FC236}">
                <a16:creationId xmlns:a16="http://schemas.microsoft.com/office/drawing/2014/main" id="{6600EFB7-6F2C-9E41-8084-4B46498EC8CD}"/>
              </a:ext>
            </a:extLst>
          </p:cNvPr>
          <p:cNvSpPr>
            <a:spLocks noGrp="1"/>
          </p:cNvSpPr>
          <p:nvPr>
            <p:ph type="ftr" sz="quarter" idx="11"/>
          </p:nvPr>
        </p:nvSpPr>
        <p:spPr>
          <a:xfrm>
            <a:off x="3028950" y="4767264"/>
            <a:ext cx="3086100" cy="273844"/>
          </a:xfrm>
          <a:prstGeom prst="rect">
            <a:avLst/>
          </a:prstGeom>
        </p:spPr>
        <p:txBody>
          <a:bodyPr lIns="91436" tIns="45718" rIns="91436" bIns="45718"/>
          <a:lstStyle>
            <a:lvl1pPr>
              <a:defRPr b="1" i="0">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D8AD6E0-F9A8-3E4B-ADA5-4E53CCA743DC}"/>
              </a:ext>
            </a:extLst>
          </p:cNvPr>
          <p:cNvSpPr>
            <a:spLocks noGrp="1"/>
          </p:cNvSpPr>
          <p:nvPr>
            <p:ph type="sldNum" sz="quarter" idx="12"/>
          </p:nvPr>
        </p:nvSpPr>
        <p:spPr/>
        <p:txBody>
          <a:bodyPr/>
          <a:lstStyle>
            <a:lvl1pPr>
              <a:defRPr b="1" i="0">
                <a:latin typeface="Calibri" panose="020F0502020204030204" pitchFamily="34" charset="0"/>
              </a:defRPr>
            </a:lvl1pPr>
          </a:lstStyle>
          <a:p>
            <a:fld id="{8774A7CC-A349-0645-BA46-8080CA1E51E6}" type="slidenum">
              <a:rPr lang="en-US" smtClean="0"/>
              <a:pPr/>
              <a:t>‹#›</a:t>
            </a:fld>
            <a:endParaRPr lang="en-US" dirty="0"/>
          </a:p>
        </p:txBody>
      </p:sp>
    </p:spTree>
    <p:extLst>
      <p:ext uri="{BB962C8B-B14F-4D97-AF65-F5344CB8AC3E}">
        <p14:creationId xmlns:p14="http://schemas.microsoft.com/office/powerpoint/2010/main" val="3862307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56FC-2215-5E4A-9B0A-DB432B5A1CC8}"/>
              </a:ext>
            </a:extLst>
          </p:cNvPr>
          <p:cNvSpPr>
            <a:spLocks noGrp="1"/>
          </p:cNvSpPr>
          <p:nvPr>
            <p:ph type="title"/>
          </p:nvPr>
        </p:nvSpPr>
        <p:spPr/>
        <p:txBody>
          <a:bodyPr/>
          <a:lstStyle>
            <a:lvl1pPr>
              <a:defRPr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CCA879C-DD02-1541-9AE3-5364206F67CE}"/>
              </a:ext>
            </a:extLst>
          </p:cNvPr>
          <p:cNvSpPr>
            <a:spLocks noGrp="1"/>
          </p:cNvSpPr>
          <p:nvPr>
            <p:ph idx="1"/>
          </p:nvPr>
        </p:nvSpPr>
        <p:spPr/>
        <p:txBody>
          <a:bodyPr/>
          <a:lstStyle>
            <a:lvl1pPr>
              <a:defRPr b="1" i="0">
                <a:latin typeface="Calibri" panose="020F0502020204030204" pitchFamily="34" charset="0"/>
                <a:cs typeface="Calibri" panose="020F0502020204030204" pitchFamily="34" charset="0"/>
              </a:defRPr>
            </a:lvl1pPr>
            <a:lvl2pPr>
              <a:defRPr b="1" i="0">
                <a:latin typeface="Calibri" panose="020F0502020204030204" pitchFamily="34" charset="0"/>
                <a:cs typeface="Calibri" panose="020F0502020204030204" pitchFamily="34" charset="0"/>
              </a:defRPr>
            </a:lvl2pPr>
            <a:lvl3pPr>
              <a:defRPr b="1" i="0">
                <a:latin typeface="Calibri" panose="020F0502020204030204" pitchFamily="34" charset="0"/>
                <a:cs typeface="Calibri" panose="020F0502020204030204" pitchFamily="34" charset="0"/>
              </a:defRPr>
            </a:lvl3pPr>
            <a:lvl4pPr>
              <a:defRPr b="1" i="0">
                <a:latin typeface="Calibri" panose="020F0502020204030204" pitchFamily="34" charset="0"/>
                <a:cs typeface="Calibri" panose="020F0502020204030204" pitchFamily="34" charset="0"/>
              </a:defRPr>
            </a:lvl4pPr>
            <a:lvl5pPr>
              <a:defRPr b="1"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754C7AD-8B93-DE49-ACE4-77A16BD7E30D}"/>
              </a:ext>
            </a:extLst>
          </p:cNvPr>
          <p:cNvSpPr>
            <a:spLocks noGrp="1"/>
          </p:cNvSpPr>
          <p:nvPr>
            <p:ph type="dt" sz="half" idx="10"/>
          </p:nvPr>
        </p:nvSpPr>
        <p:spPr>
          <a:xfrm>
            <a:off x="628650" y="4767264"/>
            <a:ext cx="2057400" cy="273844"/>
          </a:xfrm>
          <a:prstGeom prst="rect">
            <a:avLst/>
          </a:prstGeom>
        </p:spPr>
        <p:txBody>
          <a:bodyPr lIns="91436" tIns="45718" rIns="91436" bIns="45718"/>
          <a:lstStyle>
            <a:lvl1pPr>
              <a:defRPr b="1" i="0">
                <a:latin typeface="Calibri" panose="020F0502020204030204" pitchFamily="34" charset="0"/>
              </a:defRPr>
            </a:lvl1pPr>
          </a:lstStyle>
          <a:p>
            <a:fld id="{F22E0E2B-E3AB-B849-AEFF-97E6F75BED5B}" type="datetime1">
              <a:rPr lang="en-US" smtClean="0"/>
              <a:t>9/24/2020</a:t>
            </a:fld>
            <a:endParaRPr lang="en-US" dirty="0"/>
          </a:p>
        </p:txBody>
      </p:sp>
      <p:sp>
        <p:nvSpPr>
          <p:cNvPr id="5" name="Footer Placeholder 4">
            <a:extLst>
              <a:ext uri="{FF2B5EF4-FFF2-40B4-BE49-F238E27FC236}">
                <a16:creationId xmlns:a16="http://schemas.microsoft.com/office/drawing/2014/main" id="{A32C0F83-7263-6A44-B7C4-F67966F5C223}"/>
              </a:ext>
            </a:extLst>
          </p:cNvPr>
          <p:cNvSpPr>
            <a:spLocks noGrp="1"/>
          </p:cNvSpPr>
          <p:nvPr>
            <p:ph type="ftr" sz="quarter" idx="11"/>
          </p:nvPr>
        </p:nvSpPr>
        <p:spPr>
          <a:xfrm>
            <a:off x="3028950" y="4767264"/>
            <a:ext cx="3086100" cy="273844"/>
          </a:xfrm>
          <a:prstGeom prst="rect">
            <a:avLst/>
          </a:prstGeom>
        </p:spPr>
        <p:txBody>
          <a:bodyPr lIns="91436" tIns="45718" rIns="91436" bIns="45718"/>
          <a:lstStyle>
            <a:lvl1pPr>
              <a:defRPr b="1" i="0">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B79864D4-6C96-DB45-91CD-0F39328954B8}"/>
              </a:ext>
            </a:extLst>
          </p:cNvPr>
          <p:cNvSpPr>
            <a:spLocks noGrp="1"/>
          </p:cNvSpPr>
          <p:nvPr>
            <p:ph type="sldNum" sz="quarter" idx="12"/>
          </p:nvPr>
        </p:nvSpPr>
        <p:spPr/>
        <p:txBody>
          <a:bodyPr/>
          <a:lstStyle>
            <a:lvl1pPr>
              <a:defRPr b="1" i="0">
                <a:latin typeface="Calibri" panose="020F0502020204030204" pitchFamily="34" charset="0"/>
              </a:defRPr>
            </a:lvl1pPr>
          </a:lstStyle>
          <a:p>
            <a:fld id="{8774A7CC-A349-0645-BA46-8080CA1E51E6}" type="slidenum">
              <a:rPr lang="en-US" smtClean="0"/>
              <a:pPr/>
              <a:t>‹#›</a:t>
            </a:fld>
            <a:endParaRPr lang="en-US" dirty="0"/>
          </a:p>
        </p:txBody>
      </p:sp>
    </p:spTree>
    <p:extLst>
      <p:ext uri="{BB962C8B-B14F-4D97-AF65-F5344CB8AC3E}">
        <p14:creationId xmlns:p14="http://schemas.microsoft.com/office/powerpoint/2010/main" val="3396602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531D-F397-894F-BB17-3C8A1052E46A}"/>
              </a:ext>
            </a:extLst>
          </p:cNvPr>
          <p:cNvSpPr>
            <a:spLocks noGrp="1"/>
          </p:cNvSpPr>
          <p:nvPr>
            <p:ph type="title"/>
          </p:nvPr>
        </p:nvSpPr>
        <p:spPr>
          <a:xfrm>
            <a:off x="421631" y="2411179"/>
            <a:ext cx="3953303" cy="994172"/>
          </a:xfrm>
        </p:spPr>
        <p:txBody>
          <a:bodyPr>
            <a:normAutofit/>
          </a:bodyPr>
          <a:lstStyle>
            <a:lvl1pPr>
              <a:defRPr sz="24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10" name="Picture Placeholder 9">
            <a:extLst>
              <a:ext uri="{FF2B5EF4-FFF2-40B4-BE49-F238E27FC236}">
                <a16:creationId xmlns:a16="http://schemas.microsoft.com/office/drawing/2014/main" id="{3C3B6E54-8B9F-624E-8BE4-3FAD47C18FEE}"/>
              </a:ext>
            </a:extLst>
          </p:cNvPr>
          <p:cNvSpPr>
            <a:spLocks noGrp="1"/>
          </p:cNvSpPr>
          <p:nvPr>
            <p:ph type="pic" sz="quarter" idx="13"/>
          </p:nvPr>
        </p:nvSpPr>
        <p:spPr>
          <a:xfrm>
            <a:off x="5325037" y="-237786"/>
            <a:ext cx="5526002" cy="5619071"/>
          </a:xfrm>
          <a:prstGeom prst="ellipse">
            <a:avLst/>
          </a:prstGeom>
        </p:spPr>
        <p:txBody>
          <a:bodyPr/>
          <a:lstStyle>
            <a:lvl1pPr marL="0" indent="0">
              <a:buNone/>
              <a:defRPr b="1" i="0">
                <a:latin typeface="Calibri" panose="020F0502020204030204" pitchFamily="34" charset="0"/>
                <a:cs typeface="Calibri" panose="020F0502020204030204" pitchFamily="34" charset="0"/>
              </a:defRPr>
            </a:lvl1pPr>
          </a:lstStyle>
          <a:p>
            <a:endParaRPr lang="en-US" dirty="0"/>
          </a:p>
          <a:p>
            <a:endParaRPr lang="en-US" dirty="0"/>
          </a:p>
        </p:txBody>
      </p:sp>
    </p:spTree>
    <p:extLst>
      <p:ext uri="{BB962C8B-B14F-4D97-AF65-F5344CB8AC3E}">
        <p14:creationId xmlns:p14="http://schemas.microsoft.com/office/powerpoint/2010/main" val="326098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25540DC-75C8-B145-B9A8-2E4653C0F044}"/>
              </a:ext>
            </a:extLst>
          </p:cNvPr>
          <p:cNvSpPr>
            <a:spLocks noGrp="1"/>
          </p:cNvSpPr>
          <p:nvPr>
            <p:ph type="title"/>
          </p:nvPr>
        </p:nvSpPr>
        <p:spPr>
          <a:xfrm>
            <a:off x="371085" y="1577578"/>
            <a:ext cx="4075900" cy="994172"/>
          </a:xfrm>
        </p:spPr>
        <p:txBody>
          <a:bodyPr/>
          <a:lstStyle>
            <a:lvl1pPr>
              <a:defRPr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6" name="Content Placeholder 5">
            <a:extLst>
              <a:ext uri="{FF2B5EF4-FFF2-40B4-BE49-F238E27FC236}">
                <a16:creationId xmlns:a16="http://schemas.microsoft.com/office/drawing/2014/main" id="{A656FDEB-1825-8D47-B9BD-B11F172D4C6A}"/>
              </a:ext>
            </a:extLst>
          </p:cNvPr>
          <p:cNvSpPr>
            <a:spLocks noGrp="1"/>
          </p:cNvSpPr>
          <p:nvPr>
            <p:ph sz="quarter" idx="10"/>
          </p:nvPr>
        </p:nvSpPr>
        <p:spPr>
          <a:xfrm>
            <a:off x="370287" y="2727722"/>
            <a:ext cx="4075901" cy="1371600"/>
          </a:xfrm>
        </p:spPr>
        <p:txBody>
          <a:bodyPr>
            <a:normAutofit/>
          </a:bodyPr>
          <a:lstStyle>
            <a:lvl1pPr marL="0" indent="0">
              <a:buNone/>
              <a:defRPr sz="1200" b="0" i="0">
                <a:latin typeface="Calibri" panose="020F0502020204030204" pitchFamily="34" charset="0"/>
                <a:cs typeface="Calibri" panose="020F0502020204030204" pitchFamily="34" charset="0"/>
              </a:defRPr>
            </a:lvl1pPr>
            <a:lvl2pPr marL="342884" indent="0">
              <a:buNone/>
              <a:defRPr/>
            </a:lvl2pPr>
            <a:lvl3pPr marL="685766" indent="0">
              <a:buNone/>
              <a:defRPr/>
            </a:lvl3pPr>
            <a:lvl4pPr marL="1028649" indent="0">
              <a:buNone/>
              <a:defRPr/>
            </a:lvl4pPr>
            <a:lvl5pPr marL="1371532" indent="0">
              <a:buNone/>
              <a:defRPr/>
            </a:lvl5pPr>
          </a:lstStyle>
          <a:p>
            <a:pPr lvl="0"/>
            <a:r>
              <a:rPr lang="en-US" dirty="0"/>
              <a:t>Click to edit Master text styles</a:t>
            </a:r>
          </a:p>
        </p:txBody>
      </p:sp>
      <p:sp>
        <p:nvSpPr>
          <p:cNvPr id="15" name="Text Placeholder 14">
            <a:extLst>
              <a:ext uri="{FF2B5EF4-FFF2-40B4-BE49-F238E27FC236}">
                <a16:creationId xmlns:a16="http://schemas.microsoft.com/office/drawing/2014/main" id="{F5FD35DF-8284-CC44-A3F1-3D79C307B6FD}"/>
              </a:ext>
            </a:extLst>
          </p:cNvPr>
          <p:cNvSpPr>
            <a:spLocks noGrp="1"/>
          </p:cNvSpPr>
          <p:nvPr>
            <p:ph type="body" sz="quarter" idx="11"/>
          </p:nvPr>
        </p:nvSpPr>
        <p:spPr>
          <a:xfrm>
            <a:off x="370286" y="4207671"/>
            <a:ext cx="4075510" cy="236935"/>
          </a:xfrm>
        </p:spPr>
        <p:txBody>
          <a:bodyPr>
            <a:noAutofit/>
          </a:bodyPr>
          <a:lstStyle>
            <a:lvl1pPr marL="0" indent="0">
              <a:buNone/>
              <a:defRPr sz="800" b="0" i="0">
                <a:latin typeface="Calibri" panose="020F0502020204030204" pitchFamily="34" charset="0"/>
                <a:cs typeface="Calibri" panose="020F0502020204030204" pitchFamily="34" charset="0"/>
              </a:defRPr>
            </a:lvl1pPr>
            <a:lvl2pPr>
              <a:defRPr sz="800"/>
            </a:lvl2pPr>
            <a:lvl3pPr>
              <a:defRPr sz="800"/>
            </a:lvl3pPr>
            <a:lvl4pPr>
              <a:defRPr sz="800"/>
            </a:lvl4pPr>
            <a:lvl5pPr>
              <a:defRPr sz="800"/>
            </a:lvl5pPr>
          </a:lstStyle>
          <a:p>
            <a:pPr lvl="0"/>
            <a:r>
              <a:rPr lang="en-US" dirty="0"/>
              <a:t>Click to edit Master text styles</a:t>
            </a:r>
          </a:p>
        </p:txBody>
      </p:sp>
      <p:sp>
        <p:nvSpPr>
          <p:cNvPr id="23" name="Chart Placeholder 22">
            <a:extLst>
              <a:ext uri="{FF2B5EF4-FFF2-40B4-BE49-F238E27FC236}">
                <a16:creationId xmlns:a16="http://schemas.microsoft.com/office/drawing/2014/main" id="{9264EF39-A4DC-1148-93E3-35039871401F}"/>
              </a:ext>
            </a:extLst>
          </p:cNvPr>
          <p:cNvSpPr>
            <a:spLocks noGrp="1"/>
          </p:cNvSpPr>
          <p:nvPr>
            <p:ph type="chart" sz="quarter" idx="12"/>
          </p:nvPr>
        </p:nvSpPr>
        <p:spPr>
          <a:xfrm>
            <a:off x="4697016" y="453630"/>
            <a:ext cx="4275534" cy="4413647"/>
          </a:xfrm>
        </p:spPr>
        <p:txBody>
          <a:bodyPr/>
          <a:lstStyle>
            <a:lvl1pPr>
              <a:defRPr b="1"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40206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62BFA-BC72-EB4B-AF44-2985BA93C865}"/>
              </a:ext>
            </a:extLst>
          </p:cNvPr>
          <p:cNvSpPr>
            <a:spLocks noGrp="1"/>
          </p:cNvSpPr>
          <p:nvPr>
            <p:ph type="title"/>
          </p:nvPr>
        </p:nvSpPr>
        <p:spPr>
          <a:xfrm>
            <a:off x="2142417" y="73684"/>
            <a:ext cx="7001584" cy="994172"/>
          </a:xfrm>
        </p:spPr>
        <p:txBody>
          <a:bodyPr>
            <a:normAutofit/>
          </a:bodyPr>
          <a:lstStyle>
            <a:lvl1pPr>
              <a:defRPr sz="18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7" name="Picture Placeholder 6">
            <a:extLst>
              <a:ext uri="{FF2B5EF4-FFF2-40B4-BE49-F238E27FC236}">
                <a16:creationId xmlns:a16="http://schemas.microsoft.com/office/drawing/2014/main" id="{4226CE21-BC58-464E-BF86-741DC8B284B2}"/>
              </a:ext>
            </a:extLst>
          </p:cNvPr>
          <p:cNvSpPr>
            <a:spLocks noGrp="1"/>
          </p:cNvSpPr>
          <p:nvPr>
            <p:ph type="pic" sz="quarter" idx="10"/>
          </p:nvPr>
        </p:nvSpPr>
        <p:spPr>
          <a:xfrm>
            <a:off x="3" y="1354934"/>
            <a:ext cx="9143999" cy="3788569"/>
          </a:xfrm>
        </p:spPr>
        <p:txBody>
          <a:bodyPr/>
          <a:lstStyle>
            <a:lvl1pPr>
              <a:defRPr b="1"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102809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5CD9-E5A0-5E40-8789-FB4A43BD408A}"/>
              </a:ext>
            </a:extLst>
          </p:cNvPr>
          <p:cNvSpPr>
            <a:spLocks noGrp="1"/>
          </p:cNvSpPr>
          <p:nvPr>
            <p:ph type="title"/>
          </p:nvPr>
        </p:nvSpPr>
        <p:spPr>
          <a:xfrm>
            <a:off x="623888" y="1282306"/>
            <a:ext cx="7886700" cy="2139553"/>
          </a:xfrm>
        </p:spPr>
        <p:txBody>
          <a:bodyPr anchor="b"/>
          <a:lstStyle>
            <a:lvl1pPr>
              <a:defRPr sz="45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DCBDB0E-6797-9543-BFFD-405B2444496E}"/>
              </a:ext>
            </a:extLst>
          </p:cNvPr>
          <p:cNvSpPr>
            <a:spLocks noGrp="1"/>
          </p:cNvSpPr>
          <p:nvPr>
            <p:ph type="body" idx="1"/>
          </p:nvPr>
        </p:nvSpPr>
        <p:spPr>
          <a:xfrm>
            <a:off x="623888" y="3442099"/>
            <a:ext cx="7886700" cy="1125140"/>
          </a:xfrm>
        </p:spPr>
        <p:txBody>
          <a:bodyPr/>
          <a:lstStyle>
            <a:lvl1pPr marL="0" indent="0">
              <a:buNone/>
              <a:defRPr sz="1800" b="1" i="0">
                <a:solidFill>
                  <a:schemeClr val="tx1">
                    <a:tint val="75000"/>
                  </a:schemeClr>
                </a:solidFill>
                <a:latin typeface="Calibri" panose="020F0502020204030204" pitchFamily="34" charset="0"/>
                <a:cs typeface="Calibri" panose="020F0502020204030204" pitchFamily="34" charset="0"/>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2F6513-0187-B044-B0DE-1ECF4523E16B}"/>
              </a:ext>
            </a:extLst>
          </p:cNvPr>
          <p:cNvSpPr>
            <a:spLocks noGrp="1"/>
          </p:cNvSpPr>
          <p:nvPr>
            <p:ph type="dt" sz="half" idx="10"/>
          </p:nvPr>
        </p:nvSpPr>
        <p:spPr>
          <a:xfrm>
            <a:off x="628650" y="4767264"/>
            <a:ext cx="2057400" cy="273844"/>
          </a:xfrm>
          <a:prstGeom prst="rect">
            <a:avLst/>
          </a:prstGeom>
        </p:spPr>
        <p:txBody>
          <a:bodyPr lIns="91436" tIns="45718" rIns="91436" bIns="45718"/>
          <a:lstStyle>
            <a:lvl1pPr>
              <a:defRPr b="1" i="0">
                <a:latin typeface="Calibri" panose="020F0502020204030204" pitchFamily="34" charset="0"/>
              </a:defRPr>
            </a:lvl1pPr>
          </a:lstStyle>
          <a:p>
            <a:fld id="{2ABED713-5A65-5E46-B9A1-809EB4B2D3D0}" type="datetime1">
              <a:rPr lang="en-US" smtClean="0"/>
              <a:t>9/24/2020</a:t>
            </a:fld>
            <a:endParaRPr lang="en-US" dirty="0"/>
          </a:p>
        </p:txBody>
      </p:sp>
      <p:sp>
        <p:nvSpPr>
          <p:cNvPr id="5" name="Footer Placeholder 4">
            <a:extLst>
              <a:ext uri="{FF2B5EF4-FFF2-40B4-BE49-F238E27FC236}">
                <a16:creationId xmlns:a16="http://schemas.microsoft.com/office/drawing/2014/main" id="{FE84D88D-2233-0641-A9CF-B77D5363038A}"/>
              </a:ext>
            </a:extLst>
          </p:cNvPr>
          <p:cNvSpPr>
            <a:spLocks noGrp="1"/>
          </p:cNvSpPr>
          <p:nvPr>
            <p:ph type="ftr" sz="quarter" idx="11"/>
          </p:nvPr>
        </p:nvSpPr>
        <p:spPr>
          <a:xfrm>
            <a:off x="3028950" y="4767264"/>
            <a:ext cx="3086100" cy="273844"/>
          </a:xfrm>
          <a:prstGeom prst="rect">
            <a:avLst/>
          </a:prstGeom>
        </p:spPr>
        <p:txBody>
          <a:bodyPr lIns="91436" tIns="45718" rIns="91436" bIns="45718"/>
          <a:lstStyle>
            <a:lvl1pPr>
              <a:defRPr b="1" i="0">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66218E74-850D-7243-BAEC-0E5C1AEFA760}"/>
              </a:ext>
            </a:extLst>
          </p:cNvPr>
          <p:cNvSpPr>
            <a:spLocks noGrp="1"/>
          </p:cNvSpPr>
          <p:nvPr>
            <p:ph type="sldNum" sz="quarter" idx="12"/>
          </p:nvPr>
        </p:nvSpPr>
        <p:spPr/>
        <p:txBody>
          <a:bodyPr/>
          <a:lstStyle>
            <a:lvl1pPr>
              <a:defRPr b="1" i="0">
                <a:latin typeface="Calibri" panose="020F0502020204030204" pitchFamily="34" charset="0"/>
              </a:defRPr>
            </a:lvl1pPr>
          </a:lstStyle>
          <a:p>
            <a:fld id="{8774A7CC-A349-0645-BA46-8080CA1E51E6}" type="slidenum">
              <a:rPr lang="en-US" smtClean="0"/>
              <a:pPr/>
              <a:t>‹#›</a:t>
            </a:fld>
            <a:endParaRPr lang="en-US" dirty="0"/>
          </a:p>
        </p:txBody>
      </p:sp>
    </p:spTree>
    <p:extLst>
      <p:ext uri="{BB962C8B-B14F-4D97-AF65-F5344CB8AC3E}">
        <p14:creationId xmlns:p14="http://schemas.microsoft.com/office/powerpoint/2010/main" val="715037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BDA9-651A-D848-AB59-A9D6AEE53A93}"/>
              </a:ext>
            </a:extLst>
          </p:cNvPr>
          <p:cNvSpPr>
            <a:spLocks noGrp="1"/>
          </p:cNvSpPr>
          <p:nvPr>
            <p:ph type="title"/>
          </p:nvPr>
        </p:nvSpPr>
        <p:spPr/>
        <p:txBody>
          <a:bodyPr/>
          <a:lstStyle>
            <a:lvl1pPr>
              <a:defRPr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CBCBFEF-D867-A44C-BB1C-E3B448F3C1F6}"/>
              </a:ext>
            </a:extLst>
          </p:cNvPr>
          <p:cNvSpPr>
            <a:spLocks noGrp="1"/>
          </p:cNvSpPr>
          <p:nvPr>
            <p:ph sz="half" idx="1"/>
          </p:nvPr>
        </p:nvSpPr>
        <p:spPr>
          <a:xfrm>
            <a:off x="628650" y="1369219"/>
            <a:ext cx="3886200" cy="3263504"/>
          </a:xfrm>
        </p:spPr>
        <p:txBody>
          <a:bodyPr/>
          <a:lstStyle>
            <a:lvl1pPr>
              <a:defRPr b="1" i="0">
                <a:latin typeface="Calibri" panose="020F0502020204030204" pitchFamily="34" charset="0"/>
                <a:cs typeface="Calibri" panose="020F0502020204030204" pitchFamily="34" charset="0"/>
              </a:defRPr>
            </a:lvl1pPr>
            <a:lvl2pPr>
              <a:defRPr b="1" i="0">
                <a:latin typeface="Calibri" panose="020F0502020204030204" pitchFamily="34" charset="0"/>
                <a:cs typeface="Calibri" panose="020F0502020204030204" pitchFamily="34" charset="0"/>
              </a:defRPr>
            </a:lvl2pPr>
            <a:lvl3pPr>
              <a:defRPr b="1" i="0">
                <a:latin typeface="Calibri" panose="020F0502020204030204" pitchFamily="34" charset="0"/>
                <a:cs typeface="Calibri" panose="020F0502020204030204" pitchFamily="34" charset="0"/>
              </a:defRPr>
            </a:lvl3pPr>
            <a:lvl4pPr>
              <a:defRPr b="1" i="0">
                <a:latin typeface="Calibri" panose="020F0502020204030204" pitchFamily="34" charset="0"/>
                <a:cs typeface="Calibri" panose="020F0502020204030204" pitchFamily="34" charset="0"/>
              </a:defRPr>
            </a:lvl4pPr>
            <a:lvl5pPr>
              <a:defRPr b="1"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822C6C2-092D-1A4B-8697-04E1EDB8A7C9}"/>
              </a:ext>
            </a:extLst>
          </p:cNvPr>
          <p:cNvSpPr>
            <a:spLocks noGrp="1"/>
          </p:cNvSpPr>
          <p:nvPr>
            <p:ph sz="half" idx="2"/>
          </p:nvPr>
        </p:nvSpPr>
        <p:spPr>
          <a:xfrm>
            <a:off x="4629150" y="1369219"/>
            <a:ext cx="3886200" cy="3263504"/>
          </a:xfrm>
        </p:spPr>
        <p:txBody>
          <a:bodyPr/>
          <a:lstStyle>
            <a:lvl1pPr>
              <a:defRPr b="1" i="0">
                <a:latin typeface="Calibri" panose="020F0502020204030204" pitchFamily="34" charset="0"/>
                <a:cs typeface="Calibri" panose="020F0502020204030204" pitchFamily="34" charset="0"/>
              </a:defRPr>
            </a:lvl1pPr>
            <a:lvl2pPr>
              <a:defRPr b="1" i="0">
                <a:latin typeface="Calibri" panose="020F0502020204030204" pitchFamily="34" charset="0"/>
                <a:cs typeface="Calibri" panose="020F0502020204030204" pitchFamily="34" charset="0"/>
              </a:defRPr>
            </a:lvl2pPr>
            <a:lvl3pPr>
              <a:defRPr b="1" i="0">
                <a:latin typeface="Calibri" panose="020F0502020204030204" pitchFamily="34" charset="0"/>
                <a:cs typeface="Calibri" panose="020F0502020204030204" pitchFamily="34" charset="0"/>
              </a:defRPr>
            </a:lvl3pPr>
            <a:lvl4pPr>
              <a:defRPr b="1" i="0">
                <a:latin typeface="Calibri" panose="020F0502020204030204" pitchFamily="34" charset="0"/>
                <a:cs typeface="Calibri" panose="020F0502020204030204" pitchFamily="34" charset="0"/>
              </a:defRPr>
            </a:lvl4pPr>
            <a:lvl5pPr>
              <a:defRPr b="1"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5DBC73B-ED49-CB45-89DC-C91D7A34E8CA}"/>
              </a:ext>
            </a:extLst>
          </p:cNvPr>
          <p:cNvSpPr>
            <a:spLocks noGrp="1"/>
          </p:cNvSpPr>
          <p:nvPr>
            <p:ph type="dt" sz="half" idx="10"/>
          </p:nvPr>
        </p:nvSpPr>
        <p:spPr>
          <a:xfrm>
            <a:off x="628650" y="4767264"/>
            <a:ext cx="2057400" cy="273844"/>
          </a:xfrm>
          <a:prstGeom prst="rect">
            <a:avLst/>
          </a:prstGeom>
        </p:spPr>
        <p:txBody>
          <a:bodyPr lIns="91436" tIns="45718" rIns="91436" bIns="45718"/>
          <a:lstStyle>
            <a:lvl1pPr>
              <a:defRPr b="1" i="0">
                <a:latin typeface="Calibri" panose="020F0502020204030204" pitchFamily="34" charset="0"/>
              </a:defRPr>
            </a:lvl1pPr>
          </a:lstStyle>
          <a:p>
            <a:fld id="{EDDFAF01-3E67-544C-A769-513F9B69D7FE}" type="datetime1">
              <a:rPr lang="en-US" smtClean="0"/>
              <a:t>9/24/2020</a:t>
            </a:fld>
            <a:endParaRPr lang="en-US" dirty="0"/>
          </a:p>
        </p:txBody>
      </p:sp>
      <p:sp>
        <p:nvSpPr>
          <p:cNvPr id="6" name="Footer Placeholder 5">
            <a:extLst>
              <a:ext uri="{FF2B5EF4-FFF2-40B4-BE49-F238E27FC236}">
                <a16:creationId xmlns:a16="http://schemas.microsoft.com/office/drawing/2014/main" id="{92848BE0-05F3-3C4E-9A21-BFE1475D49E5}"/>
              </a:ext>
            </a:extLst>
          </p:cNvPr>
          <p:cNvSpPr>
            <a:spLocks noGrp="1"/>
          </p:cNvSpPr>
          <p:nvPr>
            <p:ph type="ftr" sz="quarter" idx="11"/>
          </p:nvPr>
        </p:nvSpPr>
        <p:spPr>
          <a:xfrm>
            <a:off x="3028950" y="4767264"/>
            <a:ext cx="3086100" cy="273844"/>
          </a:xfrm>
          <a:prstGeom prst="rect">
            <a:avLst/>
          </a:prstGeom>
        </p:spPr>
        <p:txBody>
          <a:bodyPr lIns="91436" tIns="45718" rIns="91436" bIns="45718"/>
          <a:lstStyle>
            <a:lvl1pPr>
              <a:defRPr b="1" i="0">
                <a:latin typeface="Calibri" panose="020F0502020204030204" pitchFamily="34" charset="0"/>
              </a:defRPr>
            </a:lvl1pPr>
          </a:lstStyle>
          <a:p>
            <a:endParaRPr lang="en-US" dirty="0"/>
          </a:p>
        </p:txBody>
      </p:sp>
      <p:sp>
        <p:nvSpPr>
          <p:cNvPr id="7" name="Slide Number Placeholder 6">
            <a:extLst>
              <a:ext uri="{FF2B5EF4-FFF2-40B4-BE49-F238E27FC236}">
                <a16:creationId xmlns:a16="http://schemas.microsoft.com/office/drawing/2014/main" id="{951089FC-6060-2540-BCA1-283D40845C9D}"/>
              </a:ext>
            </a:extLst>
          </p:cNvPr>
          <p:cNvSpPr>
            <a:spLocks noGrp="1"/>
          </p:cNvSpPr>
          <p:nvPr>
            <p:ph type="sldNum" sz="quarter" idx="12"/>
          </p:nvPr>
        </p:nvSpPr>
        <p:spPr/>
        <p:txBody>
          <a:bodyPr/>
          <a:lstStyle>
            <a:lvl1pPr>
              <a:defRPr b="1" i="0">
                <a:latin typeface="Calibri" panose="020F0502020204030204" pitchFamily="34" charset="0"/>
              </a:defRPr>
            </a:lvl1pPr>
          </a:lstStyle>
          <a:p>
            <a:fld id="{8774A7CC-A349-0645-BA46-8080CA1E51E6}" type="slidenum">
              <a:rPr lang="en-US" smtClean="0"/>
              <a:pPr/>
              <a:t>‹#›</a:t>
            </a:fld>
            <a:endParaRPr lang="en-US" dirty="0"/>
          </a:p>
        </p:txBody>
      </p:sp>
    </p:spTree>
    <p:extLst>
      <p:ext uri="{BB962C8B-B14F-4D97-AF65-F5344CB8AC3E}">
        <p14:creationId xmlns:p14="http://schemas.microsoft.com/office/powerpoint/2010/main" val="396631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p>
            <a:r>
              <a:t>Title Text</a:t>
            </a:r>
          </a:p>
        </p:txBody>
      </p:sp>
      <p:sp>
        <p:nvSpPr>
          <p:cNvPr id="5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xfrm>
            <a:off x="8579103" y="4690758"/>
            <a:ext cx="335412" cy="33851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73D8-0B7B-2641-A1E9-E5520E4915DB}"/>
              </a:ext>
            </a:extLst>
          </p:cNvPr>
          <p:cNvSpPr>
            <a:spLocks noGrp="1"/>
          </p:cNvSpPr>
          <p:nvPr>
            <p:ph type="title"/>
          </p:nvPr>
        </p:nvSpPr>
        <p:spPr>
          <a:xfrm>
            <a:off x="629841" y="273844"/>
            <a:ext cx="7886700" cy="994172"/>
          </a:xfrm>
        </p:spPr>
        <p:txBody>
          <a:bodyPr/>
          <a:lstStyle>
            <a:lvl1pPr>
              <a:defRPr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15A9E52-FAB6-C947-9C8E-2A7817339D12}"/>
              </a:ext>
            </a:extLst>
          </p:cNvPr>
          <p:cNvSpPr>
            <a:spLocks noGrp="1"/>
          </p:cNvSpPr>
          <p:nvPr>
            <p:ph type="body" idx="1"/>
          </p:nvPr>
        </p:nvSpPr>
        <p:spPr>
          <a:xfrm>
            <a:off x="629842" y="1260872"/>
            <a:ext cx="3868340" cy="617934"/>
          </a:xfrm>
        </p:spPr>
        <p:txBody>
          <a:bodyPr anchor="b"/>
          <a:lstStyle>
            <a:lvl1pPr marL="0" indent="0">
              <a:buNone/>
              <a:defRPr sz="1800" b="1" i="0">
                <a:latin typeface="Calibri" panose="020F0502020204030204" pitchFamily="34" charset="0"/>
                <a:cs typeface="Calibri" panose="020F0502020204030204" pitchFamily="34" charset="0"/>
              </a:defRPr>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DF5CA79-4362-5E4F-9AC2-294E0C639145}"/>
              </a:ext>
            </a:extLst>
          </p:cNvPr>
          <p:cNvSpPr>
            <a:spLocks noGrp="1"/>
          </p:cNvSpPr>
          <p:nvPr>
            <p:ph sz="half" idx="2"/>
          </p:nvPr>
        </p:nvSpPr>
        <p:spPr>
          <a:xfrm>
            <a:off x="629842" y="1878806"/>
            <a:ext cx="3868340" cy="2763441"/>
          </a:xfrm>
        </p:spPr>
        <p:txBody>
          <a:bodyPr/>
          <a:lstStyle>
            <a:lvl1pPr>
              <a:defRPr b="1" i="0">
                <a:latin typeface="Calibri" panose="020F0502020204030204" pitchFamily="34" charset="0"/>
                <a:cs typeface="Calibri" panose="020F0502020204030204" pitchFamily="34" charset="0"/>
              </a:defRPr>
            </a:lvl1pPr>
            <a:lvl2pPr>
              <a:defRPr b="1" i="0">
                <a:latin typeface="Calibri" panose="020F0502020204030204" pitchFamily="34" charset="0"/>
                <a:cs typeface="Calibri" panose="020F0502020204030204" pitchFamily="34" charset="0"/>
              </a:defRPr>
            </a:lvl2pPr>
            <a:lvl3pPr>
              <a:defRPr b="1" i="0">
                <a:latin typeface="Calibri" panose="020F0502020204030204" pitchFamily="34" charset="0"/>
                <a:cs typeface="Calibri" panose="020F0502020204030204" pitchFamily="34" charset="0"/>
              </a:defRPr>
            </a:lvl3pPr>
            <a:lvl4pPr>
              <a:defRPr b="1" i="0">
                <a:latin typeface="Calibri" panose="020F0502020204030204" pitchFamily="34" charset="0"/>
                <a:cs typeface="Calibri" panose="020F0502020204030204" pitchFamily="34" charset="0"/>
              </a:defRPr>
            </a:lvl4pPr>
            <a:lvl5pPr>
              <a:defRPr b="1"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ADBA48F-50AC-8C46-9461-8BAED7289CAA}"/>
              </a:ext>
            </a:extLst>
          </p:cNvPr>
          <p:cNvSpPr>
            <a:spLocks noGrp="1"/>
          </p:cNvSpPr>
          <p:nvPr>
            <p:ph type="body" sz="quarter" idx="3"/>
          </p:nvPr>
        </p:nvSpPr>
        <p:spPr>
          <a:xfrm>
            <a:off x="4629152" y="1260872"/>
            <a:ext cx="3887391" cy="617934"/>
          </a:xfrm>
        </p:spPr>
        <p:txBody>
          <a:bodyPr anchor="b"/>
          <a:lstStyle>
            <a:lvl1pPr marL="0" indent="0">
              <a:buNone/>
              <a:defRPr sz="1800" b="1" i="0">
                <a:latin typeface="Calibri" panose="020F0502020204030204" pitchFamily="34" charset="0"/>
                <a:cs typeface="Calibri" panose="020F0502020204030204" pitchFamily="34" charset="0"/>
              </a:defRPr>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C5664F2-14A9-034C-A2BA-0181857380E6}"/>
              </a:ext>
            </a:extLst>
          </p:cNvPr>
          <p:cNvSpPr>
            <a:spLocks noGrp="1"/>
          </p:cNvSpPr>
          <p:nvPr>
            <p:ph sz="quarter" idx="4"/>
          </p:nvPr>
        </p:nvSpPr>
        <p:spPr>
          <a:xfrm>
            <a:off x="4629152" y="1878806"/>
            <a:ext cx="3887391" cy="2763441"/>
          </a:xfrm>
        </p:spPr>
        <p:txBody>
          <a:bodyPr/>
          <a:lstStyle>
            <a:lvl1pPr>
              <a:defRPr b="1" i="0">
                <a:latin typeface="Calibri" panose="020F0502020204030204" pitchFamily="34" charset="0"/>
                <a:cs typeface="Calibri" panose="020F0502020204030204" pitchFamily="34" charset="0"/>
              </a:defRPr>
            </a:lvl1pPr>
            <a:lvl2pPr>
              <a:defRPr b="1" i="0">
                <a:latin typeface="Calibri" panose="020F0502020204030204" pitchFamily="34" charset="0"/>
                <a:cs typeface="Calibri" panose="020F0502020204030204" pitchFamily="34" charset="0"/>
              </a:defRPr>
            </a:lvl2pPr>
            <a:lvl3pPr>
              <a:defRPr b="1" i="0">
                <a:latin typeface="Calibri" panose="020F0502020204030204" pitchFamily="34" charset="0"/>
                <a:cs typeface="Calibri" panose="020F0502020204030204" pitchFamily="34" charset="0"/>
              </a:defRPr>
            </a:lvl3pPr>
            <a:lvl4pPr>
              <a:defRPr b="1" i="0">
                <a:latin typeface="Calibri" panose="020F0502020204030204" pitchFamily="34" charset="0"/>
                <a:cs typeface="Calibri" panose="020F0502020204030204" pitchFamily="34" charset="0"/>
              </a:defRPr>
            </a:lvl4pPr>
            <a:lvl5pPr>
              <a:defRPr b="1"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FA810BB-CF7B-2A4A-BC12-279389558B60}"/>
              </a:ext>
            </a:extLst>
          </p:cNvPr>
          <p:cNvSpPr>
            <a:spLocks noGrp="1"/>
          </p:cNvSpPr>
          <p:nvPr>
            <p:ph type="dt" sz="half" idx="10"/>
          </p:nvPr>
        </p:nvSpPr>
        <p:spPr>
          <a:xfrm>
            <a:off x="628650" y="4767264"/>
            <a:ext cx="2057400" cy="273844"/>
          </a:xfrm>
          <a:prstGeom prst="rect">
            <a:avLst/>
          </a:prstGeom>
        </p:spPr>
        <p:txBody>
          <a:bodyPr lIns="91436" tIns="45718" rIns="91436" bIns="45718"/>
          <a:lstStyle>
            <a:lvl1pPr>
              <a:defRPr b="1" i="0">
                <a:latin typeface="Calibri" panose="020F0502020204030204" pitchFamily="34" charset="0"/>
              </a:defRPr>
            </a:lvl1pPr>
          </a:lstStyle>
          <a:p>
            <a:fld id="{284A9361-225A-6846-B041-3865662395B4}" type="datetime1">
              <a:rPr lang="en-US" smtClean="0"/>
              <a:t>9/24/2020</a:t>
            </a:fld>
            <a:endParaRPr lang="en-US" dirty="0"/>
          </a:p>
        </p:txBody>
      </p:sp>
      <p:sp>
        <p:nvSpPr>
          <p:cNvPr id="8" name="Footer Placeholder 7">
            <a:extLst>
              <a:ext uri="{FF2B5EF4-FFF2-40B4-BE49-F238E27FC236}">
                <a16:creationId xmlns:a16="http://schemas.microsoft.com/office/drawing/2014/main" id="{A72F65A3-9DC3-144E-B4CF-5825DC4BA728}"/>
              </a:ext>
            </a:extLst>
          </p:cNvPr>
          <p:cNvSpPr>
            <a:spLocks noGrp="1"/>
          </p:cNvSpPr>
          <p:nvPr>
            <p:ph type="ftr" sz="quarter" idx="11"/>
          </p:nvPr>
        </p:nvSpPr>
        <p:spPr>
          <a:xfrm>
            <a:off x="3028950" y="4767264"/>
            <a:ext cx="3086100" cy="273844"/>
          </a:xfrm>
          <a:prstGeom prst="rect">
            <a:avLst/>
          </a:prstGeom>
        </p:spPr>
        <p:txBody>
          <a:bodyPr lIns="91436" tIns="45718" rIns="91436" bIns="45718"/>
          <a:lstStyle>
            <a:lvl1pPr>
              <a:defRPr b="1" i="0">
                <a:latin typeface="Calibri" panose="020F0502020204030204" pitchFamily="34" charset="0"/>
              </a:defRPr>
            </a:lvl1pPr>
          </a:lstStyle>
          <a:p>
            <a:endParaRPr lang="en-US" dirty="0"/>
          </a:p>
        </p:txBody>
      </p:sp>
      <p:sp>
        <p:nvSpPr>
          <p:cNvPr id="9" name="Slide Number Placeholder 8">
            <a:extLst>
              <a:ext uri="{FF2B5EF4-FFF2-40B4-BE49-F238E27FC236}">
                <a16:creationId xmlns:a16="http://schemas.microsoft.com/office/drawing/2014/main" id="{6C9E44DF-49C1-8841-922F-B4DEDA13F893}"/>
              </a:ext>
            </a:extLst>
          </p:cNvPr>
          <p:cNvSpPr>
            <a:spLocks noGrp="1"/>
          </p:cNvSpPr>
          <p:nvPr>
            <p:ph type="sldNum" sz="quarter" idx="12"/>
          </p:nvPr>
        </p:nvSpPr>
        <p:spPr/>
        <p:txBody>
          <a:bodyPr/>
          <a:lstStyle>
            <a:lvl1pPr>
              <a:defRPr b="1" i="0">
                <a:latin typeface="Calibri" panose="020F0502020204030204" pitchFamily="34" charset="0"/>
              </a:defRPr>
            </a:lvl1pPr>
          </a:lstStyle>
          <a:p>
            <a:fld id="{8774A7CC-A349-0645-BA46-8080CA1E51E6}" type="slidenum">
              <a:rPr lang="en-US" smtClean="0"/>
              <a:pPr/>
              <a:t>‹#›</a:t>
            </a:fld>
            <a:endParaRPr lang="en-US" dirty="0"/>
          </a:p>
        </p:txBody>
      </p:sp>
    </p:spTree>
    <p:extLst>
      <p:ext uri="{BB962C8B-B14F-4D97-AF65-F5344CB8AC3E}">
        <p14:creationId xmlns:p14="http://schemas.microsoft.com/office/powerpoint/2010/main" val="3471678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990B5-C963-F243-8C24-3D5E6A2742FA}"/>
              </a:ext>
            </a:extLst>
          </p:cNvPr>
          <p:cNvSpPr>
            <a:spLocks noGrp="1"/>
          </p:cNvSpPr>
          <p:nvPr>
            <p:ph type="dt" sz="half" idx="10"/>
          </p:nvPr>
        </p:nvSpPr>
        <p:spPr>
          <a:xfrm>
            <a:off x="628650" y="4767264"/>
            <a:ext cx="2057400" cy="273844"/>
          </a:xfrm>
          <a:prstGeom prst="rect">
            <a:avLst/>
          </a:prstGeom>
        </p:spPr>
        <p:txBody>
          <a:bodyPr lIns="91436" tIns="45718" rIns="91436" bIns="45718"/>
          <a:lstStyle>
            <a:lvl1pPr>
              <a:defRPr b="1" i="0">
                <a:latin typeface="Calibri" panose="020F0502020204030204" pitchFamily="34" charset="0"/>
              </a:defRPr>
            </a:lvl1pPr>
          </a:lstStyle>
          <a:p>
            <a:fld id="{19E0BC0E-F412-584E-9354-34D22B153040}" type="datetime1">
              <a:rPr lang="en-US" smtClean="0"/>
              <a:t>9/24/2020</a:t>
            </a:fld>
            <a:endParaRPr lang="en-US" dirty="0"/>
          </a:p>
        </p:txBody>
      </p:sp>
      <p:sp>
        <p:nvSpPr>
          <p:cNvPr id="3" name="Footer Placeholder 2">
            <a:extLst>
              <a:ext uri="{FF2B5EF4-FFF2-40B4-BE49-F238E27FC236}">
                <a16:creationId xmlns:a16="http://schemas.microsoft.com/office/drawing/2014/main" id="{98A96A04-17E9-0B42-A553-9B322E64DA46}"/>
              </a:ext>
            </a:extLst>
          </p:cNvPr>
          <p:cNvSpPr>
            <a:spLocks noGrp="1"/>
          </p:cNvSpPr>
          <p:nvPr>
            <p:ph type="ftr" sz="quarter" idx="11"/>
          </p:nvPr>
        </p:nvSpPr>
        <p:spPr>
          <a:xfrm>
            <a:off x="3028950" y="4767264"/>
            <a:ext cx="3086100" cy="273844"/>
          </a:xfrm>
          <a:prstGeom prst="rect">
            <a:avLst/>
          </a:prstGeom>
        </p:spPr>
        <p:txBody>
          <a:bodyPr lIns="91436" tIns="45718" rIns="91436" bIns="45718"/>
          <a:lstStyle>
            <a:lvl1pPr>
              <a:defRPr b="1" i="0">
                <a:latin typeface="Calibri" panose="020F0502020204030204" pitchFamily="34" charset="0"/>
              </a:defRPr>
            </a:lvl1pPr>
          </a:lstStyle>
          <a:p>
            <a:endParaRPr lang="en-US" dirty="0"/>
          </a:p>
        </p:txBody>
      </p:sp>
      <p:sp>
        <p:nvSpPr>
          <p:cNvPr id="4" name="Slide Number Placeholder 3">
            <a:extLst>
              <a:ext uri="{FF2B5EF4-FFF2-40B4-BE49-F238E27FC236}">
                <a16:creationId xmlns:a16="http://schemas.microsoft.com/office/drawing/2014/main" id="{0C7E3F79-DDC4-064F-AD07-AC1824BFFA4F}"/>
              </a:ext>
            </a:extLst>
          </p:cNvPr>
          <p:cNvSpPr>
            <a:spLocks noGrp="1"/>
          </p:cNvSpPr>
          <p:nvPr>
            <p:ph type="sldNum" sz="quarter" idx="12"/>
          </p:nvPr>
        </p:nvSpPr>
        <p:spPr/>
        <p:txBody>
          <a:bodyPr/>
          <a:lstStyle>
            <a:lvl1pPr>
              <a:defRPr b="1" i="0">
                <a:latin typeface="Calibri" panose="020F0502020204030204" pitchFamily="34" charset="0"/>
              </a:defRPr>
            </a:lvl1pPr>
          </a:lstStyle>
          <a:p>
            <a:fld id="{8774A7CC-A349-0645-BA46-8080CA1E51E6}" type="slidenum">
              <a:rPr lang="en-US" smtClean="0"/>
              <a:pPr/>
              <a:t>‹#›</a:t>
            </a:fld>
            <a:endParaRPr lang="en-US" dirty="0"/>
          </a:p>
        </p:txBody>
      </p:sp>
    </p:spTree>
    <p:extLst>
      <p:ext uri="{BB962C8B-B14F-4D97-AF65-F5344CB8AC3E}">
        <p14:creationId xmlns:p14="http://schemas.microsoft.com/office/powerpoint/2010/main" val="739265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D918-B814-364B-99C0-DB13F0FE01D3}"/>
              </a:ext>
            </a:extLst>
          </p:cNvPr>
          <p:cNvSpPr>
            <a:spLocks noGrp="1"/>
          </p:cNvSpPr>
          <p:nvPr>
            <p:ph type="title"/>
          </p:nvPr>
        </p:nvSpPr>
        <p:spPr>
          <a:xfrm>
            <a:off x="629841" y="342900"/>
            <a:ext cx="2949178" cy="1200150"/>
          </a:xfrm>
        </p:spPr>
        <p:txBody>
          <a:bodyPr anchor="b"/>
          <a:lstStyle>
            <a:lvl1pPr>
              <a:defRPr sz="24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6C78C51-FB0C-9F40-AE5E-2FA21AA7722C}"/>
              </a:ext>
            </a:extLst>
          </p:cNvPr>
          <p:cNvSpPr>
            <a:spLocks noGrp="1"/>
          </p:cNvSpPr>
          <p:nvPr>
            <p:ph idx="1"/>
          </p:nvPr>
        </p:nvSpPr>
        <p:spPr>
          <a:xfrm>
            <a:off x="3887391" y="740571"/>
            <a:ext cx="4629150" cy="3655219"/>
          </a:xfrm>
        </p:spPr>
        <p:txBody>
          <a:bodyPr/>
          <a:lstStyle>
            <a:lvl1pPr>
              <a:defRPr sz="2400" b="1" i="0">
                <a:latin typeface="Calibri" panose="020F0502020204030204" pitchFamily="34" charset="0"/>
                <a:cs typeface="Calibri" panose="020F0502020204030204" pitchFamily="34" charset="0"/>
              </a:defRPr>
            </a:lvl1pPr>
            <a:lvl2pPr>
              <a:defRPr sz="2100" b="1" i="0">
                <a:latin typeface="Calibri" panose="020F0502020204030204" pitchFamily="34" charset="0"/>
                <a:cs typeface="Calibri" panose="020F0502020204030204" pitchFamily="34" charset="0"/>
              </a:defRPr>
            </a:lvl2pPr>
            <a:lvl3pPr>
              <a:defRPr sz="1800" b="1" i="0">
                <a:latin typeface="Calibri" panose="020F0502020204030204" pitchFamily="34" charset="0"/>
                <a:cs typeface="Calibri" panose="020F0502020204030204" pitchFamily="34" charset="0"/>
              </a:defRPr>
            </a:lvl3pPr>
            <a:lvl4pPr>
              <a:defRPr sz="1500" b="1" i="0">
                <a:latin typeface="Calibri" panose="020F0502020204030204" pitchFamily="34" charset="0"/>
                <a:cs typeface="Calibri" panose="020F0502020204030204" pitchFamily="34" charset="0"/>
              </a:defRPr>
            </a:lvl4pPr>
            <a:lvl5pPr>
              <a:defRPr sz="1500" b="1" i="0">
                <a:latin typeface="Calibri" panose="020F0502020204030204" pitchFamily="34" charset="0"/>
                <a:cs typeface="Calibri" panose="020F050202020403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2AE7F6D-829C-6A4A-981E-02F14C343175}"/>
              </a:ext>
            </a:extLst>
          </p:cNvPr>
          <p:cNvSpPr>
            <a:spLocks noGrp="1"/>
          </p:cNvSpPr>
          <p:nvPr>
            <p:ph type="body" sz="half" idx="2"/>
          </p:nvPr>
        </p:nvSpPr>
        <p:spPr>
          <a:xfrm>
            <a:off x="629841" y="1543052"/>
            <a:ext cx="2949178" cy="2858691"/>
          </a:xfrm>
        </p:spPr>
        <p:txBody>
          <a:bodyPr/>
          <a:lstStyle>
            <a:lvl1pPr marL="0" indent="0">
              <a:buNone/>
              <a:defRPr sz="1200" b="1" i="0">
                <a:latin typeface="Calibri" panose="020F0502020204030204" pitchFamily="34" charset="0"/>
                <a:cs typeface="Calibri" panose="020F0502020204030204" pitchFamily="34" charset="0"/>
              </a:defRPr>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dirty="0"/>
              <a:t>Click to edit Master text styles</a:t>
            </a:r>
          </a:p>
        </p:txBody>
      </p:sp>
      <p:sp>
        <p:nvSpPr>
          <p:cNvPr id="5" name="Date Placeholder 4">
            <a:extLst>
              <a:ext uri="{FF2B5EF4-FFF2-40B4-BE49-F238E27FC236}">
                <a16:creationId xmlns:a16="http://schemas.microsoft.com/office/drawing/2014/main" id="{F755C35C-98E4-AA43-994D-82F83EC25E3E}"/>
              </a:ext>
            </a:extLst>
          </p:cNvPr>
          <p:cNvSpPr>
            <a:spLocks noGrp="1"/>
          </p:cNvSpPr>
          <p:nvPr>
            <p:ph type="dt" sz="half" idx="10"/>
          </p:nvPr>
        </p:nvSpPr>
        <p:spPr>
          <a:xfrm>
            <a:off x="628650" y="4767264"/>
            <a:ext cx="2057400" cy="273844"/>
          </a:xfrm>
          <a:prstGeom prst="rect">
            <a:avLst/>
          </a:prstGeom>
        </p:spPr>
        <p:txBody>
          <a:bodyPr lIns="91436" tIns="45718" rIns="91436" bIns="45718"/>
          <a:lstStyle>
            <a:lvl1pPr>
              <a:defRPr b="1" i="0">
                <a:latin typeface="Calibri" panose="020F0502020204030204" pitchFamily="34" charset="0"/>
              </a:defRPr>
            </a:lvl1pPr>
          </a:lstStyle>
          <a:p>
            <a:fld id="{5CD89B8E-8D63-9247-84CB-311B3C00356E}" type="datetime1">
              <a:rPr lang="en-US" smtClean="0"/>
              <a:t>9/24/2020</a:t>
            </a:fld>
            <a:endParaRPr lang="en-US" dirty="0"/>
          </a:p>
        </p:txBody>
      </p:sp>
      <p:sp>
        <p:nvSpPr>
          <p:cNvPr id="6" name="Footer Placeholder 5">
            <a:extLst>
              <a:ext uri="{FF2B5EF4-FFF2-40B4-BE49-F238E27FC236}">
                <a16:creationId xmlns:a16="http://schemas.microsoft.com/office/drawing/2014/main" id="{EE21F8CF-54E9-7B4D-8B92-5AAEDD093920}"/>
              </a:ext>
            </a:extLst>
          </p:cNvPr>
          <p:cNvSpPr>
            <a:spLocks noGrp="1"/>
          </p:cNvSpPr>
          <p:nvPr>
            <p:ph type="ftr" sz="quarter" idx="11"/>
          </p:nvPr>
        </p:nvSpPr>
        <p:spPr>
          <a:xfrm>
            <a:off x="3028950" y="4767264"/>
            <a:ext cx="3086100" cy="273844"/>
          </a:xfrm>
          <a:prstGeom prst="rect">
            <a:avLst/>
          </a:prstGeom>
        </p:spPr>
        <p:txBody>
          <a:bodyPr lIns="91436" tIns="45718" rIns="91436" bIns="45718"/>
          <a:lstStyle>
            <a:lvl1pPr>
              <a:defRPr b="1" i="0">
                <a:latin typeface="Calibri" panose="020F0502020204030204" pitchFamily="34" charset="0"/>
              </a:defRPr>
            </a:lvl1pPr>
          </a:lstStyle>
          <a:p>
            <a:endParaRPr lang="en-US" dirty="0"/>
          </a:p>
        </p:txBody>
      </p:sp>
      <p:sp>
        <p:nvSpPr>
          <p:cNvPr id="7" name="Slide Number Placeholder 6">
            <a:extLst>
              <a:ext uri="{FF2B5EF4-FFF2-40B4-BE49-F238E27FC236}">
                <a16:creationId xmlns:a16="http://schemas.microsoft.com/office/drawing/2014/main" id="{603E4B0E-ACE9-B244-B0D7-C88A0DB72DDB}"/>
              </a:ext>
            </a:extLst>
          </p:cNvPr>
          <p:cNvSpPr>
            <a:spLocks noGrp="1"/>
          </p:cNvSpPr>
          <p:nvPr>
            <p:ph type="sldNum" sz="quarter" idx="12"/>
          </p:nvPr>
        </p:nvSpPr>
        <p:spPr/>
        <p:txBody>
          <a:bodyPr/>
          <a:lstStyle>
            <a:lvl1pPr>
              <a:defRPr b="1" i="0">
                <a:latin typeface="Calibri" panose="020F0502020204030204" pitchFamily="34" charset="0"/>
              </a:defRPr>
            </a:lvl1pPr>
          </a:lstStyle>
          <a:p>
            <a:fld id="{8774A7CC-A349-0645-BA46-8080CA1E51E6}" type="slidenum">
              <a:rPr lang="en-US" smtClean="0"/>
              <a:pPr/>
              <a:t>‹#›</a:t>
            </a:fld>
            <a:endParaRPr lang="en-US" dirty="0"/>
          </a:p>
        </p:txBody>
      </p:sp>
    </p:spTree>
    <p:extLst>
      <p:ext uri="{BB962C8B-B14F-4D97-AF65-F5344CB8AC3E}">
        <p14:creationId xmlns:p14="http://schemas.microsoft.com/office/powerpoint/2010/main" val="4057898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54B2-0979-A14C-A82A-92B19D3941C7}"/>
              </a:ext>
            </a:extLst>
          </p:cNvPr>
          <p:cNvSpPr>
            <a:spLocks noGrp="1"/>
          </p:cNvSpPr>
          <p:nvPr>
            <p:ph type="title"/>
          </p:nvPr>
        </p:nvSpPr>
        <p:spPr>
          <a:xfrm>
            <a:off x="629841" y="342900"/>
            <a:ext cx="2949178" cy="1200150"/>
          </a:xfrm>
        </p:spPr>
        <p:txBody>
          <a:bodyPr anchor="b"/>
          <a:lstStyle>
            <a:lvl1pPr>
              <a:defRPr sz="24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D34ECD69-2F5A-2646-B833-D46A270084F4}"/>
              </a:ext>
            </a:extLst>
          </p:cNvPr>
          <p:cNvSpPr>
            <a:spLocks noGrp="1"/>
          </p:cNvSpPr>
          <p:nvPr>
            <p:ph type="pic" idx="1"/>
          </p:nvPr>
        </p:nvSpPr>
        <p:spPr>
          <a:xfrm>
            <a:off x="3887391" y="740571"/>
            <a:ext cx="4629150" cy="3655219"/>
          </a:xfrm>
        </p:spPr>
        <p:txBody>
          <a:bodyPr/>
          <a:lstStyle>
            <a:lvl1pPr marL="0" indent="0">
              <a:buNone/>
              <a:defRPr sz="2400" b="1" i="0">
                <a:latin typeface="Calibri" panose="020F0502020204030204" pitchFamily="34" charset="0"/>
                <a:cs typeface="Calibri" panose="020F0502020204030204" pitchFamily="34" charset="0"/>
              </a:defRPr>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dirty="0"/>
          </a:p>
        </p:txBody>
      </p:sp>
      <p:sp>
        <p:nvSpPr>
          <p:cNvPr id="4" name="Text Placeholder 3">
            <a:extLst>
              <a:ext uri="{FF2B5EF4-FFF2-40B4-BE49-F238E27FC236}">
                <a16:creationId xmlns:a16="http://schemas.microsoft.com/office/drawing/2014/main" id="{BAEA6374-0C2B-3C49-A015-D1DFCE3C0074}"/>
              </a:ext>
            </a:extLst>
          </p:cNvPr>
          <p:cNvSpPr>
            <a:spLocks noGrp="1"/>
          </p:cNvSpPr>
          <p:nvPr>
            <p:ph type="body" sz="half" idx="2"/>
          </p:nvPr>
        </p:nvSpPr>
        <p:spPr>
          <a:xfrm>
            <a:off x="629841" y="1543052"/>
            <a:ext cx="2949178" cy="2858691"/>
          </a:xfrm>
        </p:spPr>
        <p:txBody>
          <a:bodyPr/>
          <a:lstStyle>
            <a:lvl1pPr marL="0" indent="0">
              <a:buNone/>
              <a:defRPr sz="1200" b="1" i="0">
                <a:latin typeface="Calibri" panose="020F0502020204030204" pitchFamily="34" charset="0"/>
                <a:cs typeface="Calibri" panose="020F0502020204030204" pitchFamily="34" charset="0"/>
              </a:defRPr>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dirty="0"/>
              <a:t>Click to edit Master text styles</a:t>
            </a:r>
          </a:p>
        </p:txBody>
      </p:sp>
      <p:sp>
        <p:nvSpPr>
          <p:cNvPr id="5" name="Date Placeholder 4">
            <a:extLst>
              <a:ext uri="{FF2B5EF4-FFF2-40B4-BE49-F238E27FC236}">
                <a16:creationId xmlns:a16="http://schemas.microsoft.com/office/drawing/2014/main" id="{97EBAF19-F122-354C-9B69-C7A032DFB4FE}"/>
              </a:ext>
            </a:extLst>
          </p:cNvPr>
          <p:cNvSpPr>
            <a:spLocks noGrp="1"/>
          </p:cNvSpPr>
          <p:nvPr>
            <p:ph type="dt" sz="half" idx="10"/>
          </p:nvPr>
        </p:nvSpPr>
        <p:spPr>
          <a:xfrm>
            <a:off x="628650" y="4767264"/>
            <a:ext cx="2057400" cy="273844"/>
          </a:xfrm>
          <a:prstGeom prst="rect">
            <a:avLst/>
          </a:prstGeom>
        </p:spPr>
        <p:txBody>
          <a:bodyPr lIns="91436" tIns="45718" rIns="91436" bIns="45718"/>
          <a:lstStyle>
            <a:lvl1pPr>
              <a:defRPr b="1" i="0">
                <a:latin typeface="Calibri" panose="020F0502020204030204" pitchFamily="34" charset="0"/>
              </a:defRPr>
            </a:lvl1pPr>
          </a:lstStyle>
          <a:p>
            <a:fld id="{D988E27B-1DC5-4842-BBE1-0C18A8465447}" type="datetime1">
              <a:rPr lang="en-US" smtClean="0"/>
              <a:t>9/24/2020</a:t>
            </a:fld>
            <a:endParaRPr lang="en-US" dirty="0"/>
          </a:p>
        </p:txBody>
      </p:sp>
      <p:sp>
        <p:nvSpPr>
          <p:cNvPr id="6" name="Footer Placeholder 5">
            <a:extLst>
              <a:ext uri="{FF2B5EF4-FFF2-40B4-BE49-F238E27FC236}">
                <a16:creationId xmlns:a16="http://schemas.microsoft.com/office/drawing/2014/main" id="{BF9CEB92-D19E-9244-9F2F-2B5757D9E0F8}"/>
              </a:ext>
            </a:extLst>
          </p:cNvPr>
          <p:cNvSpPr>
            <a:spLocks noGrp="1"/>
          </p:cNvSpPr>
          <p:nvPr>
            <p:ph type="ftr" sz="quarter" idx="11"/>
          </p:nvPr>
        </p:nvSpPr>
        <p:spPr>
          <a:xfrm>
            <a:off x="3028950" y="4767264"/>
            <a:ext cx="3086100" cy="273844"/>
          </a:xfrm>
          <a:prstGeom prst="rect">
            <a:avLst/>
          </a:prstGeom>
        </p:spPr>
        <p:txBody>
          <a:bodyPr lIns="91436" tIns="45718" rIns="91436" bIns="45718"/>
          <a:lstStyle>
            <a:lvl1pPr>
              <a:defRPr b="1" i="0">
                <a:latin typeface="Calibri" panose="020F0502020204030204" pitchFamily="34" charset="0"/>
              </a:defRPr>
            </a:lvl1pPr>
          </a:lstStyle>
          <a:p>
            <a:endParaRPr lang="en-US" dirty="0"/>
          </a:p>
        </p:txBody>
      </p:sp>
      <p:sp>
        <p:nvSpPr>
          <p:cNvPr id="7" name="Slide Number Placeholder 6">
            <a:extLst>
              <a:ext uri="{FF2B5EF4-FFF2-40B4-BE49-F238E27FC236}">
                <a16:creationId xmlns:a16="http://schemas.microsoft.com/office/drawing/2014/main" id="{DAFFCFEF-0552-0749-A63E-1768431B2139}"/>
              </a:ext>
            </a:extLst>
          </p:cNvPr>
          <p:cNvSpPr>
            <a:spLocks noGrp="1"/>
          </p:cNvSpPr>
          <p:nvPr>
            <p:ph type="sldNum" sz="quarter" idx="12"/>
          </p:nvPr>
        </p:nvSpPr>
        <p:spPr/>
        <p:txBody>
          <a:bodyPr/>
          <a:lstStyle>
            <a:lvl1pPr>
              <a:defRPr b="1" i="0">
                <a:latin typeface="Calibri" panose="020F0502020204030204" pitchFamily="34" charset="0"/>
              </a:defRPr>
            </a:lvl1pPr>
          </a:lstStyle>
          <a:p>
            <a:fld id="{8774A7CC-A349-0645-BA46-8080CA1E51E6}" type="slidenum">
              <a:rPr lang="en-US" smtClean="0"/>
              <a:pPr/>
              <a:t>‹#›</a:t>
            </a:fld>
            <a:endParaRPr lang="en-US" dirty="0"/>
          </a:p>
        </p:txBody>
      </p:sp>
    </p:spTree>
    <p:extLst>
      <p:ext uri="{BB962C8B-B14F-4D97-AF65-F5344CB8AC3E}">
        <p14:creationId xmlns:p14="http://schemas.microsoft.com/office/powerpoint/2010/main" val="4169938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5848-5A1D-9043-842B-6B3B5D9D3D75}"/>
              </a:ext>
            </a:extLst>
          </p:cNvPr>
          <p:cNvSpPr>
            <a:spLocks noGrp="1"/>
          </p:cNvSpPr>
          <p:nvPr>
            <p:ph type="title"/>
          </p:nvPr>
        </p:nvSpPr>
        <p:spPr/>
        <p:txBody>
          <a:bodyPr/>
          <a:lstStyle>
            <a:lvl1pPr>
              <a:defRPr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A0B93414-9C2F-EA4D-8DC6-45F9D94C66DD}"/>
              </a:ext>
            </a:extLst>
          </p:cNvPr>
          <p:cNvSpPr>
            <a:spLocks noGrp="1"/>
          </p:cNvSpPr>
          <p:nvPr>
            <p:ph type="body" orient="vert" idx="1"/>
          </p:nvPr>
        </p:nvSpPr>
        <p:spPr/>
        <p:txBody>
          <a:bodyPr vert="eaVert"/>
          <a:lstStyle>
            <a:lvl1pPr>
              <a:defRPr b="1" i="0">
                <a:latin typeface="Calibri" panose="020F0502020204030204" pitchFamily="34" charset="0"/>
                <a:cs typeface="Calibri" panose="020F0502020204030204" pitchFamily="34" charset="0"/>
              </a:defRPr>
            </a:lvl1pPr>
            <a:lvl2pPr>
              <a:defRPr b="1" i="0">
                <a:latin typeface="Calibri" panose="020F0502020204030204" pitchFamily="34" charset="0"/>
                <a:cs typeface="Calibri" panose="020F0502020204030204" pitchFamily="34" charset="0"/>
              </a:defRPr>
            </a:lvl2pPr>
            <a:lvl3pPr>
              <a:defRPr b="1" i="0">
                <a:latin typeface="Calibri" panose="020F0502020204030204" pitchFamily="34" charset="0"/>
                <a:cs typeface="Calibri" panose="020F0502020204030204" pitchFamily="34" charset="0"/>
              </a:defRPr>
            </a:lvl3pPr>
            <a:lvl4pPr>
              <a:defRPr b="1" i="0">
                <a:latin typeface="Calibri" panose="020F0502020204030204" pitchFamily="34" charset="0"/>
                <a:cs typeface="Calibri" panose="020F0502020204030204" pitchFamily="34" charset="0"/>
              </a:defRPr>
            </a:lvl4pPr>
            <a:lvl5pPr>
              <a:defRPr b="1"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6AD56CD-6A9A-9845-A476-49F415D2C4F8}"/>
              </a:ext>
            </a:extLst>
          </p:cNvPr>
          <p:cNvSpPr>
            <a:spLocks noGrp="1"/>
          </p:cNvSpPr>
          <p:nvPr>
            <p:ph type="dt" sz="half" idx="10"/>
          </p:nvPr>
        </p:nvSpPr>
        <p:spPr>
          <a:xfrm>
            <a:off x="628650" y="4767264"/>
            <a:ext cx="2057400" cy="273844"/>
          </a:xfrm>
          <a:prstGeom prst="rect">
            <a:avLst/>
          </a:prstGeom>
        </p:spPr>
        <p:txBody>
          <a:bodyPr lIns="91436" tIns="45718" rIns="91436" bIns="45718"/>
          <a:lstStyle>
            <a:lvl1pPr>
              <a:defRPr b="1" i="0">
                <a:latin typeface="Calibri" panose="020F0502020204030204" pitchFamily="34" charset="0"/>
              </a:defRPr>
            </a:lvl1pPr>
          </a:lstStyle>
          <a:p>
            <a:fld id="{660ABEA2-EBC3-2944-8CCB-64211BF143C5}" type="datetime1">
              <a:rPr lang="en-US" smtClean="0"/>
              <a:t>9/24/2020</a:t>
            </a:fld>
            <a:endParaRPr lang="en-US" dirty="0"/>
          </a:p>
        </p:txBody>
      </p:sp>
      <p:sp>
        <p:nvSpPr>
          <p:cNvPr id="5" name="Footer Placeholder 4">
            <a:extLst>
              <a:ext uri="{FF2B5EF4-FFF2-40B4-BE49-F238E27FC236}">
                <a16:creationId xmlns:a16="http://schemas.microsoft.com/office/drawing/2014/main" id="{6AB4BD10-303F-2F4E-BC38-72547604A210}"/>
              </a:ext>
            </a:extLst>
          </p:cNvPr>
          <p:cNvSpPr>
            <a:spLocks noGrp="1"/>
          </p:cNvSpPr>
          <p:nvPr>
            <p:ph type="ftr" sz="quarter" idx="11"/>
          </p:nvPr>
        </p:nvSpPr>
        <p:spPr>
          <a:xfrm>
            <a:off x="3028950" y="4767264"/>
            <a:ext cx="3086100" cy="273844"/>
          </a:xfrm>
          <a:prstGeom prst="rect">
            <a:avLst/>
          </a:prstGeom>
        </p:spPr>
        <p:txBody>
          <a:bodyPr lIns="91436" tIns="45718" rIns="91436" bIns="45718"/>
          <a:lstStyle>
            <a:lvl1pPr>
              <a:defRPr b="1" i="0">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913AEE9-B021-E04A-AC7C-2660B40B74C6}"/>
              </a:ext>
            </a:extLst>
          </p:cNvPr>
          <p:cNvSpPr>
            <a:spLocks noGrp="1"/>
          </p:cNvSpPr>
          <p:nvPr>
            <p:ph type="sldNum" sz="quarter" idx="12"/>
          </p:nvPr>
        </p:nvSpPr>
        <p:spPr/>
        <p:txBody>
          <a:bodyPr/>
          <a:lstStyle>
            <a:lvl1pPr>
              <a:defRPr b="1" i="0">
                <a:latin typeface="Calibri" panose="020F0502020204030204" pitchFamily="34" charset="0"/>
              </a:defRPr>
            </a:lvl1pPr>
          </a:lstStyle>
          <a:p>
            <a:fld id="{8774A7CC-A349-0645-BA46-8080CA1E51E6}" type="slidenum">
              <a:rPr lang="en-US" smtClean="0"/>
              <a:pPr/>
              <a:t>‹#›</a:t>
            </a:fld>
            <a:endParaRPr lang="en-US" dirty="0"/>
          </a:p>
        </p:txBody>
      </p:sp>
    </p:spTree>
    <p:extLst>
      <p:ext uri="{BB962C8B-B14F-4D97-AF65-F5344CB8AC3E}">
        <p14:creationId xmlns:p14="http://schemas.microsoft.com/office/powerpoint/2010/main" val="1811160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EDF570-8F7A-864F-8AB1-11F8D9BD89E8}"/>
              </a:ext>
            </a:extLst>
          </p:cNvPr>
          <p:cNvSpPr>
            <a:spLocks noGrp="1"/>
          </p:cNvSpPr>
          <p:nvPr>
            <p:ph type="title" orient="vert"/>
          </p:nvPr>
        </p:nvSpPr>
        <p:spPr>
          <a:xfrm>
            <a:off x="6543676" y="273846"/>
            <a:ext cx="1971675" cy="4358879"/>
          </a:xfrm>
        </p:spPr>
        <p:txBody>
          <a:bodyPr vert="eaVert"/>
          <a:lstStyle>
            <a:lvl1pPr>
              <a:defRPr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CDBB359-7453-8E4E-81AF-51B3E780AF40}"/>
              </a:ext>
            </a:extLst>
          </p:cNvPr>
          <p:cNvSpPr>
            <a:spLocks noGrp="1"/>
          </p:cNvSpPr>
          <p:nvPr>
            <p:ph type="body" orient="vert" idx="1"/>
          </p:nvPr>
        </p:nvSpPr>
        <p:spPr>
          <a:xfrm>
            <a:off x="628652" y="273846"/>
            <a:ext cx="5800725" cy="4358879"/>
          </a:xfrm>
        </p:spPr>
        <p:txBody>
          <a:bodyPr vert="eaVert"/>
          <a:lstStyle>
            <a:lvl1pPr>
              <a:defRPr b="1" i="0">
                <a:latin typeface="Calibri" panose="020F0502020204030204" pitchFamily="34" charset="0"/>
                <a:cs typeface="Calibri" panose="020F0502020204030204" pitchFamily="34" charset="0"/>
              </a:defRPr>
            </a:lvl1pPr>
            <a:lvl2pPr>
              <a:defRPr b="1" i="0">
                <a:latin typeface="Calibri" panose="020F0502020204030204" pitchFamily="34" charset="0"/>
                <a:cs typeface="Calibri" panose="020F0502020204030204" pitchFamily="34" charset="0"/>
              </a:defRPr>
            </a:lvl2pPr>
            <a:lvl3pPr>
              <a:defRPr b="1" i="0">
                <a:latin typeface="Calibri" panose="020F0502020204030204" pitchFamily="34" charset="0"/>
                <a:cs typeface="Calibri" panose="020F0502020204030204" pitchFamily="34" charset="0"/>
              </a:defRPr>
            </a:lvl3pPr>
            <a:lvl4pPr>
              <a:defRPr b="1" i="0">
                <a:latin typeface="Calibri" panose="020F0502020204030204" pitchFamily="34" charset="0"/>
                <a:cs typeface="Calibri" panose="020F0502020204030204" pitchFamily="34" charset="0"/>
              </a:defRPr>
            </a:lvl4pPr>
            <a:lvl5pPr>
              <a:defRPr b="1" i="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9F85CD-2DCE-7842-B978-D9FFFB93F8FC}"/>
              </a:ext>
            </a:extLst>
          </p:cNvPr>
          <p:cNvSpPr>
            <a:spLocks noGrp="1"/>
          </p:cNvSpPr>
          <p:nvPr>
            <p:ph type="dt" sz="half" idx="10"/>
          </p:nvPr>
        </p:nvSpPr>
        <p:spPr>
          <a:xfrm>
            <a:off x="628650" y="4767264"/>
            <a:ext cx="2057400" cy="273844"/>
          </a:xfrm>
          <a:prstGeom prst="rect">
            <a:avLst/>
          </a:prstGeom>
        </p:spPr>
        <p:txBody>
          <a:bodyPr lIns="91436" tIns="45718" rIns="91436" bIns="45718"/>
          <a:lstStyle>
            <a:lvl1pPr>
              <a:defRPr b="1" i="0">
                <a:latin typeface="Calibri" panose="020F0502020204030204" pitchFamily="34" charset="0"/>
              </a:defRPr>
            </a:lvl1pPr>
          </a:lstStyle>
          <a:p>
            <a:fld id="{11007798-F506-1041-BB99-7C7997C7BBBD}" type="datetime1">
              <a:rPr lang="en-US" smtClean="0"/>
              <a:t>9/24/2020</a:t>
            </a:fld>
            <a:endParaRPr lang="en-US" dirty="0"/>
          </a:p>
        </p:txBody>
      </p:sp>
      <p:sp>
        <p:nvSpPr>
          <p:cNvPr id="5" name="Footer Placeholder 4">
            <a:extLst>
              <a:ext uri="{FF2B5EF4-FFF2-40B4-BE49-F238E27FC236}">
                <a16:creationId xmlns:a16="http://schemas.microsoft.com/office/drawing/2014/main" id="{88D5C7AC-A440-D143-897D-D1537F5660A9}"/>
              </a:ext>
            </a:extLst>
          </p:cNvPr>
          <p:cNvSpPr>
            <a:spLocks noGrp="1"/>
          </p:cNvSpPr>
          <p:nvPr>
            <p:ph type="ftr" sz="quarter" idx="11"/>
          </p:nvPr>
        </p:nvSpPr>
        <p:spPr>
          <a:xfrm>
            <a:off x="3028950" y="4767264"/>
            <a:ext cx="3086100" cy="273844"/>
          </a:xfrm>
          <a:prstGeom prst="rect">
            <a:avLst/>
          </a:prstGeom>
        </p:spPr>
        <p:txBody>
          <a:bodyPr lIns="91436" tIns="45718" rIns="91436" bIns="45718"/>
          <a:lstStyle>
            <a:lvl1pPr>
              <a:defRPr b="1" i="0">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38C56E82-3949-3541-A45C-8C431B9EA762}"/>
              </a:ext>
            </a:extLst>
          </p:cNvPr>
          <p:cNvSpPr>
            <a:spLocks noGrp="1"/>
          </p:cNvSpPr>
          <p:nvPr>
            <p:ph type="sldNum" sz="quarter" idx="12"/>
          </p:nvPr>
        </p:nvSpPr>
        <p:spPr/>
        <p:txBody>
          <a:bodyPr/>
          <a:lstStyle>
            <a:lvl1pPr>
              <a:defRPr b="1" i="0">
                <a:latin typeface="Calibri" panose="020F0502020204030204" pitchFamily="34" charset="0"/>
              </a:defRPr>
            </a:lvl1pPr>
          </a:lstStyle>
          <a:p>
            <a:fld id="{8774A7CC-A349-0645-BA46-8080CA1E51E6}" type="slidenum">
              <a:rPr lang="en-US" smtClean="0"/>
              <a:pPr/>
              <a:t>‹#›</a:t>
            </a:fld>
            <a:endParaRPr lang="en-US" dirty="0"/>
          </a:p>
        </p:txBody>
      </p:sp>
    </p:spTree>
    <p:extLst>
      <p:ext uri="{BB962C8B-B14F-4D97-AF65-F5344CB8AC3E}">
        <p14:creationId xmlns:p14="http://schemas.microsoft.com/office/powerpoint/2010/main" val="3100393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2" name="Picture Placeholder 29"/>
          <p:cNvSpPr>
            <a:spLocks noGrp="1"/>
          </p:cNvSpPr>
          <p:nvPr>
            <p:ph type="pic" sz="quarter" idx="12"/>
          </p:nvPr>
        </p:nvSpPr>
        <p:spPr>
          <a:xfrm>
            <a:off x="0" y="0"/>
            <a:ext cx="9144000" cy="5143500"/>
          </a:xfrm>
          <a:prstGeom prst="rect">
            <a:avLst/>
          </a:prstGeom>
          <a:gradFill>
            <a:gsLst>
              <a:gs pos="0">
                <a:schemeClr val="tx1">
                  <a:alpha val="20000"/>
                </a:schemeClr>
              </a:gs>
              <a:gs pos="98000">
                <a:schemeClr val="tx1">
                  <a:alpha val="5000"/>
                </a:schemeClr>
              </a:gs>
            </a:gsLst>
            <a:lin ang="5400000" scaled="1"/>
          </a:gradFill>
          <a:ln>
            <a:noFill/>
          </a:ln>
        </p:spPr>
        <p:txBody>
          <a:bodyPr rtlCol="0" anchor="ctr">
            <a:noAutofit/>
          </a:bodyPr>
          <a:lstStyle>
            <a:lvl1pPr algn="ctr">
              <a:defRPr sz="900" b="1" i="0">
                <a:solidFill>
                  <a:schemeClr val="tx1"/>
                </a:solidFill>
                <a:latin typeface="Calibri" panose="020F0502020204030204" pitchFamily="34" charset="0"/>
                <a:cs typeface="Calibri" panose="020F0502020204030204" pitchFamily="34" charset="0"/>
              </a:defRPr>
            </a:lvl1pPr>
          </a:lstStyle>
          <a:p>
            <a:pPr lvl="0"/>
            <a:endParaRPr lang="en-US" noProof="0" dirty="0"/>
          </a:p>
        </p:txBody>
      </p:sp>
      <p:pic>
        <p:nvPicPr>
          <p:cNvPr id="3" name="Picture 2">
            <a:extLst>
              <a:ext uri="{FF2B5EF4-FFF2-40B4-BE49-F238E27FC236}">
                <a16:creationId xmlns:a16="http://schemas.microsoft.com/office/drawing/2014/main" id="{8229D6FB-A3DF-9B45-89C0-EB8EE3FBBEB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55211" y="-156221"/>
            <a:ext cx="2544105" cy="1431054"/>
          </a:xfrm>
          <a:prstGeom prst="rect">
            <a:avLst/>
          </a:prstGeom>
        </p:spPr>
      </p:pic>
    </p:spTree>
    <p:extLst>
      <p:ext uri="{BB962C8B-B14F-4D97-AF65-F5344CB8AC3E}">
        <p14:creationId xmlns:p14="http://schemas.microsoft.com/office/powerpoint/2010/main" val="4148301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60" name="Title Text"/>
          <p:cNvSpPr txBox="1">
            <a:spLocks noGrp="1"/>
          </p:cNvSpPr>
          <p:nvPr>
            <p:ph type="title"/>
          </p:nvPr>
        </p:nvSpPr>
        <p:spPr>
          <a:xfrm>
            <a:off x="311711" y="744577"/>
            <a:ext cx="8520601" cy="2052601"/>
          </a:xfrm>
          <a:prstGeom prst="rect">
            <a:avLst/>
          </a:prstGeom>
        </p:spPr>
        <p:txBody>
          <a:bodyPr/>
          <a:lstStyle>
            <a:lvl1pPr algn="ctr">
              <a:buSzPts val="5200"/>
              <a:defRPr sz="5200" b="1" i="0">
                <a:latin typeface="Calibri" panose="020F0502020204030204" pitchFamily="34" charset="0"/>
                <a:cs typeface="Calibri" panose="020F0502020204030204" pitchFamily="34" charset="0"/>
              </a:defRPr>
            </a:lvl1pPr>
          </a:lstStyle>
          <a:p>
            <a:r>
              <a:rPr dirty="0"/>
              <a:t>Title Text</a:t>
            </a:r>
          </a:p>
        </p:txBody>
      </p:sp>
      <p:sp>
        <p:nvSpPr>
          <p:cNvPr id="61" name="Body Level One…"/>
          <p:cNvSpPr txBox="1">
            <a:spLocks noGrp="1"/>
          </p:cNvSpPr>
          <p:nvPr>
            <p:ph type="body" sz="quarter" idx="1"/>
          </p:nvPr>
        </p:nvSpPr>
        <p:spPr>
          <a:xfrm>
            <a:off x="311701" y="2834128"/>
            <a:ext cx="8520602" cy="792601"/>
          </a:xfrm>
          <a:prstGeom prst="rect">
            <a:avLst/>
          </a:prstGeom>
        </p:spPr>
        <p:txBody>
          <a:bodyPr anchor="ctr"/>
          <a:lstStyle>
            <a:lvl1pPr marL="0" indent="0" algn="ctr">
              <a:buClrTx/>
              <a:buSzTx/>
              <a:buFontTx/>
              <a:buNone/>
              <a:defRPr sz="2800" b="1" i="0">
                <a:latin typeface="Calibri" panose="020F0502020204030204" pitchFamily="34" charset="0"/>
                <a:cs typeface="Calibri" panose="020F0502020204030204" pitchFamily="34" charset="0"/>
              </a:defRPr>
            </a:lvl1pPr>
            <a:lvl2pPr marL="0" indent="0" algn="ctr">
              <a:buClrTx/>
              <a:buSzTx/>
              <a:buFontTx/>
              <a:buNone/>
              <a:defRPr sz="2800" b="1" i="0">
                <a:latin typeface="Calibri" panose="020F0502020204030204" pitchFamily="34" charset="0"/>
                <a:cs typeface="Calibri" panose="020F0502020204030204" pitchFamily="34" charset="0"/>
              </a:defRPr>
            </a:lvl2pPr>
            <a:lvl3pPr marL="0" indent="0" algn="ctr">
              <a:buClrTx/>
              <a:buSzTx/>
              <a:buFontTx/>
              <a:buNone/>
              <a:defRPr sz="2800" b="1" i="0">
                <a:latin typeface="Calibri" panose="020F0502020204030204" pitchFamily="34" charset="0"/>
                <a:cs typeface="Calibri" panose="020F0502020204030204" pitchFamily="34" charset="0"/>
              </a:defRPr>
            </a:lvl3pPr>
            <a:lvl4pPr marL="0" indent="0" algn="ctr">
              <a:buClrTx/>
              <a:buSzTx/>
              <a:buFontTx/>
              <a:buNone/>
              <a:defRPr sz="2800" b="1" i="0">
                <a:latin typeface="Calibri" panose="020F0502020204030204" pitchFamily="34" charset="0"/>
                <a:cs typeface="Calibri" panose="020F0502020204030204" pitchFamily="34" charset="0"/>
              </a:defRPr>
            </a:lvl4pPr>
            <a:lvl5pPr marL="0" indent="0" algn="ctr">
              <a:buClrTx/>
              <a:buSzTx/>
              <a:buFontTx/>
              <a:buNone/>
              <a:defRPr sz="2800" b="1" i="0">
                <a:latin typeface="Calibri" panose="020F0502020204030204" pitchFamily="34" charset="0"/>
                <a:cs typeface="Calibri" panose="020F050202020403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8584664" y="4686044"/>
            <a:ext cx="324288" cy="347951"/>
          </a:xfrm>
          <a:prstGeom prst="rect">
            <a:avLst/>
          </a:prstGeom>
        </p:spPr>
        <p:txBody>
          <a:bodyPr/>
          <a:lstStyle>
            <a:lvl1pPr>
              <a:defRPr b="1" i="0">
                <a:latin typeface="Calibri" panose="020F0502020204030204" pitchFamily="34" charset="0"/>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3717019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1">
    <p:spTree>
      <p:nvGrpSpPr>
        <p:cNvPr id="1" name=""/>
        <p:cNvGrpSpPr/>
        <p:nvPr/>
      </p:nvGrpSpPr>
      <p:grpSpPr>
        <a:xfrm>
          <a:off x="0" y="0"/>
          <a:ext cx="0" cy="0"/>
          <a:chOff x="0" y="0"/>
          <a:chExt cx="0" cy="0"/>
        </a:xfrm>
      </p:grpSpPr>
      <p:sp>
        <p:nvSpPr>
          <p:cNvPr id="69" name="Body Level One…"/>
          <p:cNvSpPr txBox="1">
            <a:spLocks noGrp="1"/>
          </p:cNvSpPr>
          <p:nvPr>
            <p:ph type="body" idx="1"/>
          </p:nvPr>
        </p:nvSpPr>
        <p:spPr>
          <a:xfrm>
            <a:off x="127651" y="505302"/>
            <a:ext cx="8520602" cy="3416401"/>
          </a:xfrm>
          <a:prstGeom prst="rect">
            <a:avLst/>
          </a:prstGeom>
        </p:spPr>
        <p:txBody>
          <a:bodyPr/>
          <a:lstStyle>
            <a:lvl1pPr>
              <a:buClr>
                <a:srgbClr val="063041"/>
              </a:buClr>
              <a:buFont typeface="Helvetica"/>
              <a:defRPr>
                <a:solidFill>
                  <a:srgbClr val="063041"/>
                </a:solidFill>
                <a:latin typeface="Muli"/>
                <a:ea typeface="Muli"/>
                <a:cs typeface="Muli"/>
                <a:sym typeface="Muli"/>
              </a:defRPr>
            </a:lvl1pPr>
            <a:lvl2pPr>
              <a:buClr>
                <a:srgbClr val="063041"/>
              </a:buClr>
              <a:buFont typeface="Helvetica"/>
              <a:defRPr>
                <a:solidFill>
                  <a:srgbClr val="063041"/>
                </a:solidFill>
                <a:latin typeface="Muli"/>
                <a:ea typeface="Muli"/>
                <a:cs typeface="Muli"/>
                <a:sym typeface="Muli"/>
              </a:defRPr>
            </a:lvl2pPr>
            <a:lvl3pPr>
              <a:buClr>
                <a:srgbClr val="063041"/>
              </a:buClr>
              <a:buFont typeface="Helvetica"/>
              <a:defRPr>
                <a:solidFill>
                  <a:srgbClr val="063041"/>
                </a:solidFill>
                <a:latin typeface="Muli"/>
                <a:ea typeface="Muli"/>
                <a:cs typeface="Muli"/>
                <a:sym typeface="Muli"/>
              </a:defRPr>
            </a:lvl3pPr>
            <a:lvl4pPr>
              <a:buClr>
                <a:srgbClr val="063041"/>
              </a:buClr>
              <a:buFont typeface="Helvetica"/>
              <a:defRPr>
                <a:solidFill>
                  <a:srgbClr val="063041"/>
                </a:solidFill>
                <a:latin typeface="Muli"/>
                <a:ea typeface="Muli"/>
                <a:cs typeface="Muli"/>
                <a:sym typeface="Muli"/>
              </a:defRPr>
            </a:lvl4pPr>
            <a:lvl5pPr>
              <a:buClr>
                <a:srgbClr val="063041"/>
              </a:buClr>
              <a:buFont typeface="Helvetica"/>
              <a:defRPr>
                <a:solidFill>
                  <a:srgbClr val="063041"/>
                </a:solidFill>
                <a:latin typeface="Muli"/>
                <a:ea typeface="Muli"/>
                <a:cs typeface="Muli"/>
                <a:sym typeface="Muli"/>
              </a:defRPr>
            </a:lvl5pPr>
          </a:lstStyle>
          <a:p>
            <a:r>
              <a:t>Body Level One</a:t>
            </a:r>
          </a:p>
          <a:p>
            <a:pPr lvl="1"/>
            <a:r>
              <a:t>Body Level Two</a:t>
            </a:r>
          </a:p>
          <a:p>
            <a:pPr lvl="2"/>
            <a:r>
              <a:t>Body Level Three</a:t>
            </a:r>
          </a:p>
          <a:p>
            <a:pPr lvl="3"/>
            <a:r>
              <a:t>Body Level Four</a:t>
            </a:r>
          </a:p>
          <a:p>
            <a:pPr lvl="4"/>
            <a:r>
              <a:t>Body Level Five</a:t>
            </a:r>
          </a:p>
        </p:txBody>
      </p:sp>
      <p:sp>
        <p:nvSpPr>
          <p:cNvPr id="70" name="Title Text"/>
          <p:cNvSpPr txBox="1">
            <a:spLocks noGrp="1"/>
          </p:cNvSpPr>
          <p:nvPr>
            <p:ph type="title"/>
          </p:nvPr>
        </p:nvSpPr>
        <p:spPr>
          <a:xfrm>
            <a:off x="127651" y="111702"/>
            <a:ext cx="8893501" cy="393601"/>
          </a:xfrm>
          <a:prstGeom prst="rect">
            <a:avLst/>
          </a:prstGeom>
        </p:spPr>
        <p:txBody>
          <a:bodyPr/>
          <a:lstStyle>
            <a:lvl1pPr>
              <a:buClrTx/>
              <a:buSzTx/>
              <a:buFontTx/>
              <a:buNone/>
              <a:defRPr sz="1800">
                <a:solidFill>
                  <a:srgbClr val="063041"/>
                </a:solidFill>
                <a:latin typeface="Muli"/>
                <a:ea typeface="Muli"/>
                <a:cs typeface="Muli"/>
                <a:sym typeface="Muli"/>
              </a:defRPr>
            </a:lvl1pPr>
          </a:lstStyle>
          <a:p>
            <a:r>
              <a:t>Title Text</a:t>
            </a:r>
          </a:p>
        </p:txBody>
      </p:sp>
      <p:sp>
        <p:nvSpPr>
          <p:cNvPr id="71" name="Slide Number"/>
          <p:cNvSpPr txBox="1">
            <a:spLocks noGrp="1"/>
          </p:cNvSpPr>
          <p:nvPr>
            <p:ph type="sldNum" sz="quarter" idx="2"/>
          </p:nvPr>
        </p:nvSpPr>
        <p:spPr>
          <a:xfrm>
            <a:off x="6385495" y="4598004"/>
            <a:ext cx="335412" cy="33851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1 1">
    <p:spTree>
      <p:nvGrpSpPr>
        <p:cNvPr id="1" name=""/>
        <p:cNvGrpSpPr/>
        <p:nvPr/>
      </p:nvGrpSpPr>
      <p:grpSpPr>
        <a:xfrm>
          <a:off x="0" y="0"/>
          <a:ext cx="0" cy="0"/>
          <a:chOff x="0" y="0"/>
          <a:chExt cx="0" cy="0"/>
        </a:xfrm>
      </p:grpSpPr>
      <p:sp>
        <p:nvSpPr>
          <p:cNvPr id="78" name="Body Level One…"/>
          <p:cNvSpPr txBox="1">
            <a:spLocks noGrp="1"/>
          </p:cNvSpPr>
          <p:nvPr>
            <p:ph type="body" idx="1"/>
          </p:nvPr>
        </p:nvSpPr>
        <p:spPr>
          <a:xfrm>
            <a:off x="127651" y="505302"/>
            <a:ext cx="8520602" cy="3416401"/>
          </a:xfrm>
          <a:prstGeom prst="rect">
            <a:avLst/>
          </a:prstGeom>
        </p:spPr>
        <p:txBody>
          <a:bodyPr/>
          <a:lstStyle>
            <a:lvl1pPr>
              <a:buClr>
                <a:srgbClr val="063041"/>
              </a:buClr>
              <a:buFont typeface="Helvetica"/>
              <a:defRPr>
                <a:solidFill>
                  <a:srgbClr val="063041"/>
                </a:solidFill>
                <a:latin typeface="Muli"/>
                <a:ea typeface="Muli"/>
                <a:cs typeface="Muli"/>
                <a:sym typeface="Muli"/>
              </a:defRPr>
            </a:lvl1pPr>
            <a:lvl2pPr>
              <a:buClr>
                <a:srgbClr val="063041"/>
              </a:buClr>
              <a:buFont typeface="Helvetica"/>
              <a:defRPr>
                <a:solidFill>
                  <a:srgbClr val="063041"/>
                </a:solidFill>
                <a:latin typeface="Muli"/>
                <a:ea typeface="Muli"/>
                <a:cs typeface="Muli"/>
                <a:sym typeface="Muli"/>
              </a:defRPr>
            </a:lvl2pPr>
            <a:lvl3pPr>
              <a:buClr>
                <a:srgbClr val="063041"/>
              </a:buClr>
              <a:buFont typeface="Helvetica"/>
              <a:defRPr>
                <a:solidFill>
                  <a:srgbClr val="063041"/>
                </a:solidFill>
                <a:latin typeface="Muli"/>
                <a:ea typeface="Muli"/>
                <a:cs typeface="Muli"/>
                <a:sym typeface="Muli"/>
              </a:defRPr>
            </a:lvl3pPr>
            <a:lvl4pPr>
              <a:buClr>
                <a:srgbClr val="063041"/>
              </a:buClr>
              <a:buFont typeface="Helvetica"/>
              <a:defRPr>
                <a:solidFill>
                  <a:srgbClr val="063041"/>
                </a:solidFill>
                <a:latin typeface="Muli"/>
                <a:ea typeface="Muli"/>
                <a:cs typeface="Muli"/>
                <a:sym typeface="Muli"/>
              </a:defRPr>
            </a:lvl4pPr>
            <a:lvl5pPr>
              <a:buClr>
                <a:srgbClr val="063041"/>
              </a:buClr>
              <a:buFont typeface="Helvetica"/>
              <a:defRPr>
                <a:solidFill>
                  <a:srgbClr val="063041"/>
                </a:solidFill>
                <a:latin typeface="Muli"/>
                <a:ea typeface="Muli"/>
                <a:cs typeface="Muli"/>
                <a:sym typeface="Muli"/>
              </a:defRPr>
            </a:lvl5pPr>
          </a:lstStyle>
          <a:p>
            <a:r>
              <a:t>Body Level One</a:t>
            </a:r>
          </a:p>
          <a:p>
            <a:pPr lvl="1"/>
            <a:r>
              <a:t>Body Level Two</a:t>
            </a:r>
          </a:p>
          <a:p>
            <a:pPr lvl="2"/>
            <a:r>
              <a:t>Body Level Three</a:t>
            </a:r>
          </a:p>
          <a:p>
            <a:pPr lvl="3"/>
            <a:r>
              <a:t>Body Level Four</a:t>
            </a:r>
          </a:p>
          <a:p>
            <a:pPr lvl="4"/>
            <a:r>
              <a:t>Body Level Five</a:t>
            </a:r>
          </a:p>
        </p:txBody>
      </p:sp>
      <p:sp>
        <p:nvSpPr>
          <p:cNvPr id="79" name="Title Text"/>
          <p:cNvSpPr txBox="1">
            <a:spLocks noGrp="1"/>
          </p:cNvSpPr>
          <p:nvPr>
            <p:ph type="title"/>
          </p:nvPr>
        </p:nvSpPr>
        <p:spPr>
          <a:xfrm>
            <a:off x="127651" y="111702"/>
            <a:ext cx="8893501" cy="393601"/>
          </a:xfrm>
          <a:prstGeom prst="rect">
            <a:avLst/>
          </a:prstGeom>
        </p:spPr>
        <p:txBody>
          <a:bodyPr/>
          <a:lstStyle>
            <a:lvl1pPr>
              <a:buClrTx/>
              <a:buSzTx/>
              <a:buFontTx/>
              <a:buNone/>
              <a:defRPr sz="1800">
                <a:solidFill>
                  <a:srgbClr val="063041"/>
                </a:solidFill>
                <a:latin typeface="Muli"/>
                <a:ea typeface="Muli"/>
                <a:cs typeface="Muli"/>
                <a:sym typeface="Muli"/>
              </a:defRPr>
            </a:lvl1pPr>
          </a:lstStyle>
          <a:p>
            <a:r>
              <a:t>Title Text</a:t>
            </a:r>
          </a:p>
        </p:txBody>
      </p:sp>
      <p:sp>
        <p:nvSpPr>
          <p:cNvPr id="80" name="Slide Number"/>
          <p:cNvSpPr txBox="1">
            <a:spLocks noGrp="1"/>
          </p:cNvSpPr>
          <p:nvPr>
            <p:ph type="sldNum" sz="quarter" idx="2"/>
          </p:nvPr>
        </p:nvSpPr>
        <p:spPr>
          <a:xfrm>
            <a:off x="6385495" y="4598004"/>
            <a:ext cx="335412" cy="338518"/>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pic>
        <p:nvPicPr>
          <p:cNvPr id="104" name="rueGowj.jpg" descr="rueGowj.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14" y="1713"/>
            <a:ext cx="797196" cy="5140145"/>
          </a:xfrm>
          <a:prstGeom prst="rect">
            <a:avLst/>
          </a:prstGeom>
          <a:ln w="12700">
            <a:miter lim="400000"/>
          </a:ln>
        </p:spPr>
      </p:pic>
      <p:pic>
        <p:nvPicPr>
          <p:cNvPr id="105" name="MLoweMishra Horizone-small.png" descr="MLoweMishra Horizone-smal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8073078" y="4090125"/>
            <a:ext cx="1509979" cy="141562"/>
          </a:xfrm>
          <a:prstGeom prst="rect">
            <a:avLst/>
          </a:prstGeom>
          <a:ln w="12700">
            <a:miter lim="400000"/>
          </a:ln>
        </p:spPr>
      </p:pic>
      <p:sp>
        <p:nvSpPr>
          <p:cNvPr id="106" name="Slide Number"/>
          <p:cNvSpPr txBox="1">
            <a:spLocks noGrp="1"/>
          </p:cNvSpPr>
          <p:nvPr>
            <p:ph type="sldNum" sz="quarter" idx="2"/>
          </p:nvPr>
        </p:nvSpPr>
        <p:spPr>
          <a:xfrm>
            <a:off x="4484638" y="4905377"/>
            <a:ext cx="227624" cy="241090"/>
          </a:xfrm>
          <a:prstGeom prst="rect">
            <a:avLst/>
          </a:prstGeom>
        </p:spPr>
        <p:txBody>
          <a:bodyPr lIns="50798" tIns="50798" rIns="50798" bIns="50798" anchor="t"/>
          <a:lstStyle>
            <a:lvl1pPr algn="l">
              <a:defRPr sz="9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copy 1">
    <p:spTree>
      <p:nvGrpSpPr>
        <p:cNvPr id="1" name=""/>
        <p:cNvGrpSpPr/>
        <p:nvPr/>
      </p:nvGrpSpPr>
      <p:grpSpPr>
        <a:xfrm>
          <a:off x="0" y="0"/>
          <a:ext cx="0" cy="0"/>
          <a:chOff x="0" y="0"/>
          <a:chExt cx="0" cy="0"/>
        </a:xfrm>
      </p:grpSpPr>
      <p:pic>
        <p:nvPicPr>
          <p:cNvPr id="113" name="rueGowj.jpg" descr="rueGowj.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314" y="1713"/>
            <a:ext cx="797196" cy="5140145"/>
          </a:xfrm>
          <a:prstGeom prst="rect">
            <a:avLst/>
          </a:prstGeom>
          <a:ln w="12700">
            <a:miter lim="400000"/>
          </a:ln>
        </p:spPr>
      </p:pic>
      <p:pic>
        <p:nvPicPr>
          <p:cNvPr id="114" name="MLoweMishra Horizone-small.png" descr="MLoweMishra Horizone-smal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16200000">
            <a:off x="8073078" y="4090125"/>
            <a:ext cx="1509979" cy="141562"/>
          </a:xfrm>
          <a:prstGeom prst="rect">
            <a:avLst/>
          </a:prstGeom>
          <a:ln w="12700">
            <a:miter lim="400000"/>
          </a:ln>
        </p:spPr>
      </p:pic>
      <p:sp>
        <p:nvSpPr>
          <p:cNvPr id="115" name="Slide Number"/>
          <p:cNvSpPr txBox="1">
            <a:spLocks noGrp="1"/>
          </p:cNvSpPr>
          <p:nvPr>
            <p:ph type="sldNum" sz="quarter" idx="2"/>
          </p:nvPr>
        </p:nvSpPr>
        <p:spPr>
          <a:xfrm>
            <a:off x="4484638" y="4905377"/>
            <a:ext cx="227624" cy="241090"/>
          </a:xfrm>
          <a:prstGeom prst="rect">
            <a:avLst/>
          </a:prstGeom>
        </p:spPr>
        <p:txBody>
          <a:bodyPr lIns="50798" tIns="50798" rIns="50798" bIns="50798" anchor="t"/>
          <a:lstStyle>
            <a:lvl1pPr algn="l">
              <a:defRPr sz="9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Title &amp; Subtitle">
    <p:spTree>
      <p:nvGrpSpPr>
        <p:cNvPr id="1" name=""/>
        <p:cNvGrpSpPr/>
        <p:nvPr/>
      </p:nvGrpSpPr>
      <p:grpSpPr>
        <a:xfrm>
          <a:off x="0" y="0"/>
          <a:ext cx="0" cy="0"/>
          <a:chOff x="0" y="0"/>
          <a:chExt cx="0" cy="0"/>
        </a:xfrm>
      </p:grpSpPr>
      <p:sp>
        <p:nvSpPr>
          <p:cNvPr id="145" name="Title Text"/>
          <p:cNvSpPr txBox="1">
            <a:spLocks noGrp="1"/>
          </p:cNvSpPr>
          <p:nvPr>
            <p:ph type="title"/>
          </p:nvPr>
        </p:nvSpPr>
        <p:spPr>
          <a:xfrm>
            <a:off x="666750" y="862014"/>
            <a:ext cx="7810500" cy="1743076"/>
          </a:xfrm>
          <a:prstGeom prst="rect">
            <a:avLst/>
          </a:prstGeom>
        </p:spPr>
        <p:txBody>
          <a:bodyPr lIns="50798" tIns="50798" rIns="50798" bIns="50798" anchor="b"/>
          <a:lstStyle>
            <a:lvl1pPr algn="ctr" defTabSz="309548">
              <a:buClrTx/>
              <a:buSzTx/>
              <a:buFontTx/>
              <a:buNone/>
              <a:defRPr sz="4200" b="0">
                <a:solidFill>
                  <a:srgbClr val="000000"/>
                </a:solidFill>
                <a:latin typeface="Helvetica Neue Medium"/>
                <a:ea typeface="Helvetica Neue Medium"/>
                <a:cs typeface="Helvetica Neue Medium"/>
                <a:sym typeface="Helvetica Neue Medium"/>
              </a:defRPr>
            </a:lvl1pPr>
          </a:lstStyle>
          <a:p>
            <a:r>
              <a:t>Title Text</a:t>
            </a:r>
          </a:p>
        </p:txBody>
      </p:sp>
      <p:sp>
        <p:nvSpPr>
          <p:cNvPr id="146" name="Body Level One…"/>
          <p:cNvSpPr txBox="1">
            <a:spLocks noGrp="1"/>
          </p:cNvSpPr>
          <p:nvPr>
            <p:ph type="body" sz="quarter" idx="1"/>
          </p:nvPr>
        </p:nvSpPr>
        <p:spPr>
          <a:xfrm>
            <a:off x="666750" y="2652711"/>
            <a:ext cx="7810500" cy="595314"/>
          </a:xfrm>
          <a:prstGeom prst="rect">
            <a:avLst/>
          </a:prstGeom>
        </p:spPr>
        <p:txBody>
          <a:bodyPr lIns="50798" tIns="50798" rIns="50798" bIns="50798"/>
          <a:lstStyle>
            <a:lvl1pPr marL="0" indent="0" algn="ctr" defTabSz="309548">
              <a:buClrTx/>
              <a:buSzTx/>
              <a:buFontTx/>
              <a:buNone/>
              <a:defRPr sz="2000">
                <a:solidFill>
                  <a:srgbClr val="000000"/>
                </a:solidFill>
                <a:latin typeface="Helvetica Neue"/>
                <a:ea typeface="Helvetica Neue"/>
                <a:cs typeface="Helvetica Neue"/>
                <a:sym typeface="Helvetica Neue"/>
              </a:defRPr>
            </a:lvl1pPr>
            <a:lvl2pPr marL="0" indent="0" algn="ctr" defTabSz="309548">
              <a:buClrTx/>
              <a:buSzTx/>
              <a:buFontTx/>
              <a:buNone/>
              <a:defRPr sz="2000">
                <a:solidFill>
                  <a:srgbClr val="000000"/>
                </a:solidFill>
                <a:latin typeface="Helvetica Neue"/>
                <a:ea typeface="Helvetica Neue"/>
                <a:cs typeface="Helvetica Neue"/>
                <a:sym typeface="Helvetica Neue"/>
              </a:defRPr>
            </a:lvl2pPr>
            <a:lvl3pPr marL="0" indent="0" algn="ctr" defTabSz="309548">
              <a:buClrTx/>
              <a:buSzTx/>
              <a:buFontTx/>
              <a:buNone/>
              <a:defRPr sz="2000">
                <a:solidFill>
                  <a:srgbClr val="000000"/>
                </a:solidFill>
                <a:latin typeface="Helvetica Neue"/>
                <a:ea typeface="Helvetica Neue"/>
                <a:cs typeface="Helvetica Neue"/>
                <a:sym typeface="Helvetica Neue"/>
              </a:defRPr>
            </a:lvl3pPr>
            <a:lvl4pPr marL="0" indent="0" algn="ctr" defTabSz="309548">
              <a:buClrTx/>
              <a:buSzTx/>
              <a:buFontTx/>
              <a:buNone/>
              <a:defRPr sz="2000">
                <a:solidFill>
                  <a:srgbClr val="000000"/>
                </a:solidFill>
                <a:latin typeface="Helvetica Neue"/>
                <a:ea typeface="Helvetica Neue"/>
                <a:cs typeface="Helvetica Neue"/>
                <a:sym typeface="Helvetica Neue"/>
              </a:defRPr>
            </a:lvl4pPr>
            <a:lvl5pPr marL="0" indent="0" algn="ctr" defTabSz="309548">
              <a:buClrTx/>
              <a:buSzTx/>
              <a:buFontTx/>
              <a:buNone/>
              <a:defRPr sz="2000">
                <a:solidFill>
                  <a:srgbClr val="00000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4484638" y="4905377"/>
            <a:ext cx="227624" cy="241090"/>
          </a:xfrm>
          <a:prstGeom prst="rect">
            <a:avLst/>
          </a:prstGeom>
        </p:spPr>
        <p:txBody>
          <a:bodyPr lIns="50798" tIns="50798" rIns="50798" bIns="50798" anchor="t"/>
          <a:lstStyle>
            <a:lvl1pPr algn="l">
              <a:defRPr sz="9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154" name="Title Text"/>
          <p:cNvSpPr txBox="1">
            <a:spLocks noGrp="1"/>
          </p:cNvSpPr>
          <p:nvPr>
            <p:ph type="title"/>
          </p:nvPr>
        </p:nvSpPr>
        <p:spPr>
          <a:xfrm>
            <a:off x="633414" y="133350"/>
            <a:ext cx="7877176" cy="857250"/>
          </a:xfrm>
          <a:prstGeom prst="rect">
            <a:avLst/>
          </a:prstGeom>
        </p:spPr>
        <p:txBody>
          <a:bodyPr lIns="50798" tIns="50798" rIns="50798" bIns="50798"/>
          <a:lstStyle>
            <a:lvl1pPr algn="ctr" defTabSz="309548">
              <a:buClrTx/>
              <a:buSzTx/>
              <a:buFontTx/>
              <a:buNone/>
              <a:defRPr sz="4200" b="0">
                <a:solidFill>
                  <a:srgbClr val="000000"/>
                </a:solidFill>
                <a:latin typeface="Helvetica Neue Medium"/>
                <a:ea typeface="Helvetica Neue Medium"/>
                <a:cs typeface="Helvetica Neue Medium"/>
                <a:sym typeface="Helvetica Neue Medium"/>
              </a:defRPr>
            </a:lvl1pPr>
          </a:lstStyle>
          <a:p>
            <a:r>
              <a:t>Title Text</a:t>
            </a:r>
          </a:p>
        </p:txBody>
      </p:sp>
      <p:sp>
        <p:nvSpPr>
          <p:cNvPr id="155" name="Slide Number"/>
          <p:cNvSpPr txBox="1">
            <a:spLocks noGrp="1"/>
          </p:cNvSpPr>
          <p:nvPr>
            <p:ph type="sldNum" sz="quarter" idx="2"/>
          </p:nvPr>
        </p:nvSpPr>
        <p:spPr>
          <a:xfrm>
            <a:off x="4484638" y="4905377"/>
            <a:ext cx="227624" cy="241090"/>
          </a:xfrm>
          <a:prstGeom prst="rect">
            <a:avLst/>
          </a:prstGeom>
        </p:spPr>
        <p:txBody>
          <a:bodyPr lIns="50798" tIns="50798" rIns="50798" bIns="50798" anchor="t"/>
          <a:lstStyle>
            <a:lvl1pPr algn="l">
              <a:defRPr sz="9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62" name="Title Text"/>
          <p:cNvSpPr txBox="1">
            <a:spLocks noGrp="1"/>
          </p:cNvSpPr>
          <p:nvPr>
            <p:ph type="title"/>
          </p:nvPr>
        </p:nvSpPr>
        <p:spPr>
          <a:xfrm>
            <a:off x="633414" y="133350"/>
            <a:ext cx="7877176" cy="857250"/>
          </a:xfrm>
          <a:prstGeom prst="rect">
            <a:avLst/>
          </a:prstGeom>
        </p:spPr>
        <p:txBody>
          <a:bodyPr lIns="50798" tIns="50798" rIns="50798" bIns="50798"/>
          <a:lstStyle>
            <a:lvl1pPr algn="ctr" defTabSz="309548">
              <a:buClrTx/>
              <a:buSzTx/>
              <a:buFontTx/>
              <a:buNone/>
              <a:defRPr sz="4200" b="0">
                <a:solidFill>
                  <a:srgbClr val="000000"/>
                </a:solidFill>
                <a:latin typeface="Helvetica Neue Medium"/>
                <a:ea typeface="Helvetica Neue Medium"/>
                <a:cs typeface="Helvetica Neue Medium"/>
                <a:sym typeface="Helvetica Neue Medium"/>
              </a:defRPr>
            </a:lvl1pPr>
          </a:lstStyle>
          <a:p>
            <a:r>
              <a:t>Title Text</a:t>
            </a:r>
          </a:p>
        </p:txBody>
      </p:sp>
      <p:sp>
        <p:nvSpPr>
          <p:cNvPr id="163" name="Slide Number"/>
          <p:cNvSpPr txBox="1">
            <a:spLocks noGrp="1"/>
          </p:cNvSpPr>
          <p:nvPr>
            <p:ph type="sldNum" sz="quarter" idx="2"/>
          </p:nvPr>
        </p:nvSpPr>
        <p:spPr>
          <a:xfrm>
            <a:off x="7430245" y="4781762"/>
            <a:ext cx="227624" cy="241090"/>
          </a:xfrm>
          <a:prstGeom prst="rect">
            <a:avLst/>
          </a:prstGeom>
        </p:spPr>
        <p:txBody>
          <a:bodyPr lIns="50798" tIns="50798" rIns="50798" bIns="50798" anchor="t"/>
          <a:lstStyle>
            <a:lvl1pPr algn="l">
              <a:defRPr sz="9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Text"/>
          <p:cNvSpPr txBox="1">
            <a:spLocks noGrp="1"/>
          </p:cNvSpPr>
          <p:nvPr>
            <p:ph type="title"/>
          </p:nvPr>
        </p:nvSpPr>
        <p:spPr>
          <a:xfrm>
            <a:off x="175552" y="195452"/>
            <a:ext cx="8520601" cy="572701"/>
          </a:xfrm>
          <a:prstGeom prst="rect">
            <a:avLst/>
          </a:prstGeom>
          <a:ln w="12700">
            <a:miter lim="400000"/>
          </a:ln>
          <a:extLst>
            <a:ext uri="{C572A759-6A51-4108-AA02-DFA0A04FC94B}">
              <ma14:wrappingTextBoxFlag xmlns="" xmlns:ma14="http://schemas.microsoft.com/office/mac/drawingml/2011/main" val="1"/>
            </a:ext>
          </a:extLst>
        </p:spPr>
        <p:txBody>
          <a:bodyPr lIns="91420" tIns="91420" rIns="91420" bIns="91420" anchor="ctr">
            <a:normAutofit/>
          </a:bodyPr>
          <a:lstStyle/>
          <a:p>
            <a:r>
              <a:t>Title Text</a:t>
            </a:r>
          </a:p>
        </p:txBody>
      </p:sp>
      <p:sp>
        <p:nvSpPr>
          <p:cNvPr id="6" name="Body Level One…"/>
          <p:cNvSpPr txBox="1">
            <a:spLocks noGrp="1"/>
          </p:cNvSpPr>
          <p:nvPr>
            <p:ph type="body" idx="1"/>
          </p:nvPr>
        </p:nvSpPr>
        <p:spPr>
          <a:xfrm>
            <a:off x="175552" y="902900"/>
            <a:ext cx="8520601" cy="3416401"/>
          </a:xfrm>
          <a:prstGeom prst="rect">
            <a:avLst/>
          </a:prstGeom>
          <a:ln w="12700">
            <a:miter lim="400000"/>
          </a:ln>
          <a:extLst>
            <a:ext uri="{C572A759-6A51-4108-AA02-DFA0A04FC94B}">
              <ma14:wrappingTextBoxFlag xmlns="" xmlns:ma14="http://schemas.microsoft.com/office/mac/drawingml/2011/main" val="1"/>
            </a:ext>
          </a:extLst>
        </p:spPr>
        <p:txBody>
          <a:bodyPr lIns="91420" tIns="91420" rIns="91420" bIns="91420">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8579103" y="4690758"/>
            <a:ext cx="335412" cy="338518"/>
          </a:xfrm>
          <a:prstGeom prst="rect">
            <a:avLst/>
          </a:prstGeom>
          <a:ln w="12700">
            <a:miter lim="400000"/>
          </a:ln>
        </p:spPr>
        <p:txBody>
          <a:bodyPr wrap="none" lIns="91420" tIns="91420" rIns="91420" bIns="91420" anchor="ctr">
            <a:spAutoFit/>
          </a:bodyPr>
          <a:lstStyle>
            <a:lvl1pPr algn="ctr">
              <a:defRPr sz="1000">
                <a:solidFill>
                  <a:srgbClr val="434343"/>
                </a:solidFill>
                <a:latin typeface="Calibri"/>
                <a:ea typeface="Calibri"/>
                <a:cs typeface="Calibri"/>
                <a:sym typeface="Calibri"/>
              </a:defRPr>
            </a:lvl1pPr>
          </a:lstStyle>
          <a:p>
            <a:fld id="{86CB4B4D-7CA3-9044-876B-883B54F8677D}" type="slidenum">
              <a:t>‹#›</a:t>
            </a:fld>
            <a:endParaRPr/>
          </a:p>
        </p:txBody>
      </p:sp>
      <p:pic>
        <p:nvPicPr>
          <p:cNvPr id="8" name="Picture 7">
            <a:extLst>
              <a:ext uri="{FF2B5EF4-FFF2-40B4-BE49-F238E27FC236}">
                <a16:creationId xmlns:a16="http://schemas.microsoft.com/office/drawing/2014/main" id="{C3796004-DB96-41CE-A915-E0043EDCA54C}"/>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75552" y="4567774"/>
            <a:ext cx="1435127" cy="4662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6" r:id="rId4"/>
    <p:sldLayoutId id="2147483659" r:id="rId5"/>
    <p:sldLayoutId id="2147483660" r:id="rId6"/>
    <p:sldLayoutId id="2147483663" r:id="rId7"/>
    <p:sldLayoutId id="2147483664" r:id="rId8"/>
    <p:sldLayoutId id="2147483665" r:id="rId9"/>
    <p:sldLayoutId id="2147483668" r:id="rId10"/>
    <p:sldLayoutId id="2147483693" r:id="rId11"/>
    <p:sldLayoutId id="2147483694" r:id="rId12"/>
  </p:sldLayoutIdLst>
  <p:transition spd="med"/>
  <p:txStyles>
    <p:titleStyle>
      <a:lvl1pPr marL="0" marR="0" indent="0" algn="l" defTabSz="914355"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1pPr>
      <a:lvl2pPr marL="0" marR="0" indent="0" algn="l" defTabSz="914355"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2pPr>
      <a:lvl3pPr marL="0" marR="0" indent="0" algn="l" defTabSz="914355"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3pPr>
      <a:lvl4pPr marL="0" marR="0" indent="0" algn="l" defTabSz="914355"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4pPr>
      <a:lvl5pPr marL="0" marR="0" indent="0" algn="l" defTabSz="914355"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5pPr>
      <a:lvl6pPr marL="0" marR="0" indent="0" algn="l" defTabSz="914355"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6pPr>
      <a:lvl7pPr marL="0" marR="0" indent="0" algn="l" defTabSz="914355"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7pPr>
      <a:lvl8pPr marL="0" marR="0" indent="0" algn="l" defTabSz="914355"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8pPr>
      <a:lvl9pPr marL="0" marR="0" indent="0" algn="l" defTabSz="914355"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9pPr>
    </p:titleStyle>
    <p:bodyStyle>
      <a:lvl1pPr marL="457178" marR="0" indent="-317484" algn="l" defTabSz="914355" rtl="0" latinLnBrk="0">
        <a:lnSpc>
          <a:spcPct val="100000"/>
        </a:lnSpc>
        <a:spcBef>
          <a:spcPts val="0"/>
        </a:spcBef>
        <a:spcAft>
          <a:spcPts val="0"/>
        </a:spcAft>
        <a:buClr>
          <a:srgbClr val="434343"/>
        </a:buClr>
        <a:buSzPts val="1400"/>
        <a:buFont typeface="Calibri"/>
        <a:buChar char="●"/>
        <a:tabLst/>
        <a:defRPr sz="1400" b="0" i="0" u="none" strike="noStrike" cap="none" spc="0" baseline="0">
          <a:solidFill>
            <a:srgbClr val="434343"/>
          </a:solidFill>
          <a:uFillTx/>
          <a:latin typeface="Calibri"/>
          <a:ea typeface="Calibri"/>
          <a:cs typeface="Calibri"/>
          <a:sym typeface="Calibri"/>
        </a:defRPr>
      </a:lvl1pPr>
      <a:lvl2pPr marL="914355" marR="0" indent="-317484" algn="l" defTabSz="914355" rtl="0" latinLnBrk="0">
        <a:lnSpc>
          <a:spcPct val="100000"/>
        </a:lnSpc>
        <a:spcBef>
          <a:spcPts val="0"/>
        </a:spcBef>
        <a:spcAft>
          <a:spcPts val="0"/>
        </a:spcAft>
        <a:buClr>
          <a:srgbClr val="434343"/>
        </a:buClr>
        <a:buSzPts val="1400"/>
        <a:buFont typeface="Calibri"/>
        <a:buChar char="○"/>
        <a:tabLst/>
        <a:defRPr sz="1400" b="0" i="0" u="none" strike="noStrike" cap="none" spc="0" baseline="0">
          <a:solidFill>
            <a:srgbClr val="434343"/>
          </a:solidFill>
          <a:uFillTx/>
          <a:latin typeface="Calibri"/>
          <a:ea typeface="Calibri"/>
          <a:cs typeface="Calibri"/>
          <a:sym typeface="Calibri"/>
        </a:defRPr>
      </a:lvl2pPr>
      <a:lvl3pPr marL="1371532" marR="0" indent="-317484" algn="l" defTabSz="914355" rtl="0" latinLnBrk="0">
        <a:lnSpc>
          <a:spcPct val="100000"/>
        </a:lnSpc>
        <a:spcBef>
          <a:spcPts val="0"/>
        </a:spcBef>
        <a:spcAft>
          <a:spcPts val="0"/>
        </a:spcAft>
        <a:buClr>
          <a:srgbClr val="434343"/>
        </a:buClr>
        <a:buSzPts val="1400"/>
        <a:buFont typeface="Calibri"/>
        <a:buChar char="■"/>
        <a:tabLst/>
        <a:defRPr sz="1400" b="0" i="0" u="none" strike="noStrike" cap="none" spc="0" baseline="0">
          <a:solidFill>
            <a:srgbClr val="434343"/>
          </a:solidFill>
          <a:uFillTx/>
          <a:latin typeface="Calibri"/>
          <a:ea typeface="Calibri"/>
          <a:cs typeface="Calibri"/>
          <a:sym typeface="Calibri"/>
        </a:defRPr>
      </a:lvl3pPr>
      <a:lvl4pPr marL="1828709" marR="0" indent="-317484" algn="l" defTabSz="914355" rtl="0" latinLnBrk="0">
        <a:lnSpc>
          <a:spcPct val="100000"/>
        </a:lnSpc>
        <a:spcBef>
          <a:spcPts val="0"/>
        </a:spcBef>
        <a:spcAft>
          <a:spcPts val="0"/>
        </a:spcAft>
        <a:buClr>
          <a:srgbClr val="434343"/>
        </a:buClr>
        <a:buSzPts val="1400"/>
        <a:buFont typeface="Calibri"/>
        <a:buChar char="●"/>
        <a:tabLst/>
        <a:defRPr sz="1400" b="0" i="0" u="none" strike="noStrike" cap="none" spc="0" baseline="0">
          <a:solidFill>
            <a:srgbClr val="434343"/>
          </a:solidFill>
          <a:uFillTx/>
          <a:latin typeface="Calibri"/>
          <a:ea typeface="Calibri"/>
          <a:cs typeface="Calibri"/>
          <a:sym typeface="Calibri"/>
        </a:defRPr>
      </a:lvl4pPr>
      <a:lvl5pPr marL="2285886" marR="0" indent="-317484" algn="l" defTabSz="914355" rtl="0" latinLnBrk="0">
        <a:lnSpc>
          <a:spcPct val="100000"/>
        </a:lnSpc>
        <a:spcBef>
          <a:spcPts val="0"/>
        </a:spcBef>
        <a:spcAft>
          <a:spcPts val="0"/>
        </a:spcAft>
        <a:buClr>
          <a:srgbClr val="434343"/>
        </a:buClr>
        <a:buSzPts val="1400"/>
        <a:buFont typeface="Calibri"/>
        <a:buChar char="○"/>
        <a:tabLst/>
        <a:defRPr sz="1400" b="0" i="0" u="none" strike="noStrike" cap="none" spc="0" baseline="0">
          <a:solidFill>
            <a:srgbClr val="434343"/>
          </a:solidFill>
          <a:uFillTx/>
          <a:latin typeface="Calibri"/>
          <a:ea typeface="Calibri"/>
          <a:cs typeface="Calibri"/>
          <a:sym typeface="Calibri"/>
        </a:defRPr>
      </a:lvl5pPr>
      <a:lvl6pPr marL="2743064" marR="0" indent="-317484" algn="l" defTabSz="914355" rtl="0" latinLnBrk="0">
        <a:lnSpc>
          <a:spcPct val="100000"/>
        </a:lnSpc>
        <a:spcBef>
          <a:spcPts val="0"/>
        </a:spcBef>
        <a:spcAft>
          <a:spcPts val="0"/>
        </a:spcAft>
        <a:buClr>
          <a:srgbClr val="434343"/>
        </a:buClr>
        <a:buSzPts val="1400"/>
        <a:buFont typeface="Calibri"/>
        <a:buChar char="■"/>
        <a:tabLst/>
        <a:defRPr sz="1400" b="0" i="0" u="none" strike="noStrike" cap="none" spc="0" baseline="0">
          <a:solidFill>
            <a:srgbClr val="434343"/>
          </a:solidFill>
          <a:uFillTx/>
          <a:latin typeface="Calibri"/>
          <a:ea typeface="Calibri"/>
          <a:cs typeface="Calibri"/>
          <a:sym typeface="Calibri"/>
        </a:defRPr>
      </a:lvl6pPr>
      <a:lvl7pPr marL="3200240" marR="0" indent="-317484" algn="l" defTabSz="914355" rtl="0" latinLnBrk="0">
        <a:lnSpc>
          <a:spcPct val="100000"/>
        </a:lnSpc>
        <a:spcBef>
          <a:spcPts val="0"/>
        </a:spcBef>
        <a:spcAft>
          <a:spcPts val="0"/>
        </a:spcAft>
        <a:buClr>
          <a:srgbClr val="434343"/>
        </a:buClr>
        <a:buSzPts val="1400"/>
        <a:buFont typeface="Calibri"/>
        <a:buChar char="●"/>
        <a:tabLst/>
        <a:defRPr sz="1400" b="0" i="0" u="none" strike="noStrike" cap="none" spc="0" baseline="0">
          <a:solidFill>
            <a:srgbClr val="434343"/>
          </a:solidFill>
          <a:uFillTx/>
          <a:latin typeface="Calibri"/>
          <a:ea typeface="Calibri"/>
          <a:cs typeface="Calibri"/>
          <a:sym typeface="Calibri"/>
        </a:defRPr>
      </a:lvl7pPr>
      <a:lvl8pPr marL="3657418" marR="0" indent="-317484" algn="l" defTabSz="914355" rtl="0" latinLnBrk="0">
        <a:lnSpc>
          <a:spcPct val="100000"/>
        </a:lnSpc>
        <a:spcBef>
          <a:spcPts val="0"/>
        </a:spcBef>
        <a:spcAft>
          <a:spcPts val="0"/>
        </a:spcAft>
        <a:buClr>
          <a:srgbClr val="434343"/>
        </a:buClr>
        <a:buSzPts val="1400"/>
        <a:buFont typeface="Calibri"/>
        <a:buChar char="○"/>
        <a:tabLst/>
        <a:defRPr sz="1400" b="0" i="0" u="none" strike="noStrike" cap="none" spc="0" baseline="0">
          <a:solidFill>
            <a:srgbClr val="434343"/>
          </a:solidFill>
          <a:uFillTx/>
          <a:latin typeface="Calibri"/>
          <a:ea typeface="Calibri"/>
          <a:cs typeface="Calibri"/>
          <a:sym typeface="Calibri"/>
        </a:defRPr>
      </a:lvl8pPr>
      <a:lvl9pPr marL="4114595" marR="0" indent="-317484" algn="l" defTabSz="914355" rtl="0" latinLnBrk="0">
        <a:lnSpc>
          <a:spcPct val="100000"/>
        </a:lnSpc>
        <a:spcBef>
          <a:spcPts val="0"/>
        </a:spcBef>
        <a:spcAft>
          <a:spcPts val="0"/>
        </a:spcAft>
        <a:buClr>
          <a:srgbClr val="434343"/>
        </a:buClr>
        <a:buSzPts val="1400"/>
        <a:buFont typeface="Calibri"/>
        <a:buChar char="■"/>
        <a:tabLst/>
        <a:defRPr sz="1400" b="0" i="0" u="none" strike="noStrike" cap="none" spc="0" baseline="0">
          <a:solidFill>
            <a:srgbClr val="434343"/>
          </a:solidFill>
          <a:uFillTx/>
          <a:latin typeface="Calibri"/>
          <a:ea typeface="Calibri"/>
          <a:cs typeface="Calibri"/>
          <a:sym typeface="Calibri"/>
        </a:defRPr>
      </a:lvl9pPr>
    </p:bodyStyle>
    <p:otherStyle>
      <a:lvl1pPr marL="0" marR="0" indent="0" algn="ctr" defTabSz="914355"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1pPr>
      <a:lvl2pPr marL="0" marR="0" indent="0" algn="ctr" defTabSz="914355"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2pPr>
      <a:lvl3pPr marL="0" marR="0" indent="0" algn="ctr" defTabSz="914355"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3pPr>
      <a:lvl4pPr marL="0" marR="0" indent="0" algn="ctr" defTabSz="914355"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4pPr>
      <a:lvl5pPr marL="0" marR="0" indent="0" algn="ctr" defTabSz="914355"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5pPr>
      <a:lvl6pPr marL="0" marR="0" indent="0" algn="ctr" defTabSz="914355"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6pPr>
      <a:lvl7pPr marL="0" marR="0" indent="0" algn="ctr" defTabSz="914355"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7pPr>
      <a:lvl8pPr marL="0" marR="0" indent="0" algn="ctr" defTabSz="914355"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8pPr>
      <a:lvl9pPr marL="0" marR="0" indent="0" algn="ctr" defTabSz="914355"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476A9B-F2E4-A24E-8FDD-59030D2657DB}"/>
              </a:ext>
            </a:extLst>
          </p:cNvPr>
          <p:cNvSpPr>
            <a:spLocks noGrp="1"/>
          </p:cNvSpPr>
          <p:nvPr>
            <p:ph type="title"/>
          </p:nvPr>
        </p:nvSpPr>
        <p:spPr>
          <a:xfrm>
            <a:off x="628650" y="912349"/>
            <a:ext cx="7886700" cy="994172"/>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0D1EFE-11A6-1145-91E1-75F04F76EC03}"/>
              </a:ext>
            </a:extLst>
          </p:cNvPr>
          <p:cNvSpPr>
            <a:spLocks noGrp="1"/>
          </p:cNvSpPr>
          <p:nvPr>
            <p:ph type="body" idx="1"/>
          </p:nvPr>
        </p:nvSpPr>
        <p:spPr>
          <a:xfrm>
            <a:off x="628650" y="2007724"/>
            <a:ext cx="7886700" cy="2223431"/>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7CE97F8-258B-5643-BE6B-B90CE28EEFFB}"/>
              </a:ext>
            </a:extLst>
          </p:cNvPr>
          <p:cNvSpPr>
            <a:spLocks noGrp="1"/>
          </p:cNvSpPr>
          <p:nvPr>
            <p:ph type="sldNum" sz="quarter" idx="4"/>
          </p:nvPr>
        </p:nvSpPr>
        <p:spPr>
          <a:xfrm>
            <a:off x="6927182" y="4767264"/>
            <a:ext cx="2057400" cy="273844"/>
          </a:xfrm>
          <a:prstGeom prst="rect">
            <a:avLst/>
          </a:prstGeom>
        </p:spPr>
        <p:txBody>
          <a:bodyPr vert="horz" lIns="91436" tIns="45718" rIns="91436" bIns="45718" rtlCol="0" anchor="ctr"/>
          <a:lstStyle>
            <a:lvl1pPr algn="r">
              <a:defRPr sz="700" b="1" i="0">
                <a:solidFill>
                  <a:schemeClr val="tx1">
                    <a:tint val="75000"/>
                  </a:schemeClr>
                </a:solidFill>
                <a:latin typeface="Calibri" panose="020F0502020204030204" pitchFamily="34" charset="0"/>
              </a:defRPr>
            </a:lvl1pPr>
          </a:lstStyle>
          <a:p>
            <a:fld id="{8774A7CC-A349-0645-BA46-8080CA1E51E6}" type="slidenum">
              <a:rPr lang="en-US" smtClean="0"/>
              <a:pPr/>
              <a:t>‹#›</a:t>
            </a:fld>
            <a:endParaRPr lang="en-US" dirty="0"/>
          </a:p>
        </p:txBody>
      </p:sp>
      <p:pic>
        <p:nvPicPr>
          <p:cNvPr id="14" name="Picture 13">
            <a:extLst>
              <a:ext uri="{FF2B5EF4-FFF2-40B4-BE49-F238E27FC236}">
                <a16:creationId xmlns:a16="http://schemas.microsoft.com/office/drawing/2014/main" id="{15FBFAFE-9A19-5045-8031-F33B32D2E831}"/>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422826" y="329458"/>
            <a:ext cx="1435127" cy="466218"/>
          </a:xfrm>
          <a:prstGeom prst="rect">
            <a:avLst/>
          </a:prstGeom>
        </p:spPr>
      </p:pic>
    </p:spTree>
    <p:extLst>
      <p:ext uri="{BB962C8B-B14F-4D97-AF65-F5344CB8AC3E}">
        <p14:creationId xmlns:p14="http://schemas.microsoft.com/office/powerpoint/2010/main" val="32939722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hdr="0" ftr="0" dt="0"/>
  <p:txStyles>
    <p:titleStyle>
      <a:lvl1pPr algn="l" defTabSz="685766" rtl="0" eaLnBrk="1" latinLnBrk="0" hangingPunct="1">
        <a:lnSpc>
          <a:spcPct val="90000"/>
        </a:lnSpc>
        <a:spcBef>
          <a:spcPct val="0"/>
        </a:spcBef>
        <a:buNone/>
        <a:defRPr sz="2700" b="1" i="0" kern="1200">
          <a:solidFill>
            <a:srgbClr val="44B15B"/>
          </a:solidFill>
          <a:latin typeface="Calibri" panose="020F0502020204030204" pitchFamily="34" charset="0"/>
          <a:ea typeface="+mj-ea"/>
          <a:cs typeface="Calibri" panose="020F0502020204030204" pitchFamily="34" charset="0"/>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1800" b="0" i="0" kern="1200">
          <a:solidFill>
            <a:srgbClr val="44B15B"/>
          </a:solidFill>
          <a:latin typeface="Calibri" panose="020F0502020204030204" pitchFamily="34" charset="0"/>
          <a:ea typeface="+mn-ea"/>
          <a:cs typeface="Calibri" panose="020F0502020204030204" pitchFamily="34" charset="0"/>
        </a:defRPr>
      </a:lvl1pPr>
      <a:lvl2pPr marL="514325" indent="-171442" algn="l" defTabSz="685766" rtl="0" eaLnBrk="1" latinLnBrk="0" hangingPunct="1">
        <a:lnSpc>
          <a:spcPct val="90000"/>
        </a:lnSpc>
        <a:spcBef>
          <a:spcPts val="375"/>
        </a:spcBef>
        <a:buFont typeface="Arial" panose="020B0604020202020204" pitchFamily="34" charset="0"/>
        <a:buChar char="•"/>
        <a:defRPr sz="1500" b="0" i="0" kern="1200">
          <a:solidFill>
            <a:srgbClr val="44B15B"/>
          </a:solidFill>
          <a:latin typeface="Calibri" panose="020F0502020204030204" pitchFamily="34" charset="0"/>
          <a:ea typeface="+mn-ea"/>
          <a:cs typeface="Calibri" panose="020F050202020403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400" b="0" i="0" kern="1200">
          <a:solidFill>
            <a:srgbClr val="44B15B"/>
          </a:solidFill>
          <a:latin typeface="Calibri" panose="020F0502020204030204" pitchFamily="34" charset="0"/>
          <a:ea typeface="+mn-ea"/>
          <a:cs typeface="Calibri" panose="020F050202020403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200" b="0" i="0" kern="1200">
          <a:solidFill>
            <a:srgbClr val="44B15B"/>
          </a:solidFill>
          <a:latin typeface="Calibri" panose="020F0502020204030204" pitchFamily="34" charset="0"/>
          <a:ea typeface="+mn-ea"/>
          <a:cs typeface="Calibri" panose="020F0502020204030204" pitchFamily="34" charset="0"/>
        </a:defRPr>
      </a:lvl4pPr>
      <a:lvl5pPr marL="1542974" indent="-171442" algn="l" defTabSz="685766" rtl="0" eaLnBrk="1" latinLnBrk="0" hangingPunct="1">
        <a:lnSpc>
          <a:spcPct val="90000"/>
        </a:lnSpc>
        <a:spcBef>
          <a:spcPts val="375"/>
        </a:spcBef>
        <a:buFont typeface="Arial" panose="020B0604020202020204" pitchFamily="34" charset="0"/>
        <a:buChar char="•"/>
        <a:defRPr sz="1200" b="0" i="0" kern="1200">
          <a:solidFill>
            <a:srgbClr val="44B15B"/>
          </a:solidFill>
          <a:latin typeface="Calibri" panose="020F0502020204030204" pitchFamily="34" charset="0"/>
          <a:ea typeface="+mn-ea"/>
          <a:cs typeface="Calibri" panose="020F050202020403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1.xml"/><Relationship Id="rId5" Type="http://schemas.openxmlformats.org/officeDocument/2006/relationships/hyperlink" Target="https://eur02.safelinks.protection.outlook.com/?url=https%3A%2F%2Fwww.facebook.com%2FLienMinhTaiCheBaoBiVietNam&amp;data=02%7C01%7CFausto.Tazzi%40waters.nestle.com%7Cbefd1c949c334a53e7a108d84f4a8c2b%7C12a3af23a7694654847f958f3d479f4a%7C0%7C0%7C637346528908043965&amp;sdata=PkqYkQ5DHXZ58Up87FuJ40AW3aBotZ62aEENrwJdSpw%3D&amp;reserved=0" TargetMode="External"/><Relationship Id="rId4" Type="http://schemas.openxmlformats.org/officeDocument/2006/relationships/hyperlink" Target="https://eur02.safelinks.protection.outlook.com/?url=https%3A%2F%2Fprovietnam.com.vn%2Fen%2Fhome%2F&amp;data=02%7C01%7CFausto.Tazzi%40waters.nestle.com%7Cbefd1c949c334a53e7a108d84f4a8c2b%7C12a3af23a7694654847f958f3d479f4a%7C0%7C0%7C637346528908043965&amp;sdata=IgPhXOg8G3MQMAv3Dc43iH5jIapFHl%2BTeXXxuelHwzo%3D&amp;reserved=0"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jpe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jpeg"/><Relationship Id="rId17" Type="http://schemas.openxmlformats.org/officeDocument/2006/relationships/image" Target="../media/image39.png"/><Relationship Id="rId25" Type="http://schemas.openxmlformats.org/officeDocument/2006/relationships/image" Target="../media/image47.jpeg"/><Relationship Id="rId2" Type="http://schemas.openxmlformats.org/officeDocument/2006/relationships/notesSlide" Target="../notesSlides/notesSlide4.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jpe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jpeg"/><Relationship Id="rId24" Type="http://schemas.openxmlformats.org/officeDocument/2006/relationships/image" Target="../media/image46.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jpe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jpe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video" Target="https://www.youtube.com/embed/q0qHbzLmYts?start=6&amp;feature=oembed" TargetMode="External"/><Relationship Id="rId5" Type="http://schemas.openxmlformats.org/officeDocument/2006/relationships/hyperlink" Target="https://www.youtube.com/watch?v=q0qHbzLmYts&amp;t=6s" TargetMode="External"/><Relationship Id="rId4"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170982" y="1208224"/>
            <a:ext cx="2687936" cy="2687934"/>
          </a:xfrm>
          <a:prstGeom prst="ellipse">
            <a:avLst/>
          </a:prstGeom>
          <a:noFill/>
          <a:ln>
            <a:solidFill>
              <a:schemeClr val="tx1">
                <a:alpha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100" b="1" dirty="0">
              <a:latin typeface="Calibri" panose="020F0502020204030204" pitchFamily="34" charset="0"/>
            </a:endParaRPr>
          </a:p>
        </p:txBody>
      </p:sp>
      <p:pic>
        <p:nvPicPr>
          <p:cNvPr id="11" name="Picture Placeholder 10" descr="A picture containing train, grass, track, sitting&#10;&#10;Description automatically generated">
            <a:extLst>
              <a:ext uri="{FF2B5EF4-FFF2-40B4-BE49-F238E27FC236}">
                <a16:creationId xmlns:a16="http://schemas.microsoft.com/office/drawing/2014/main" id="{7ED7B08B-143F-404E-8BC4-E156E2125BBC}"/>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a:stretch>
            <a:fillRect/>
          </a:stretch>
        </p:blipFill>
        <p:spPr>
          <a:xfrm>
            <a:off x="0" y="0"/>
            <a:ext cx="9144000" cy="5143500"/>
          </a:xfrm>
        </p:spPr>
      </p:pic>
      <p:sp>
        <p:nvSpPr>
          <p:cNvPr id="10" name="Rectangle 9">
            <a:extLst>
              <a:ext uri="{FF2B5EF4-FFF2-40B4-BE49-F238E27FC236}">
                <a16:creationId xmlns:a16="http://schemas.microsoft.com/office/drawing/2014/main" id="{C7B4B323-28C8-054C-B59D-4224CBAB88EB}"/>
              </a:ext>
            </a:extLst>
          </p:cNvPr>
          <p:cNvSpPr/>
          <p:nvPr/>
        </p:nvSpPr>
        <p:spPr>
          <a:xfrm>
            <a:off x="0" y="0"/>
            <a:ext cx="9144000" cy="51435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sz="1100" b="1" dirty="0">
              <a:latin typeface="Calibri" panose="020F0502020204030204" pitchFamily="34" charset="0"/>
            </a:endParaRPr>
          </a:p>
        </p:txBody>
      </p:sp>
      <p:sp>
        <p:nvSpPr>
          <p:cNvPr id="14" name="TextBox 13">
            <a:extLst>
              <a:ext uri="{FF2B5EF4-FFF2-40B4-BE49-F238E27FC236}">
                <a16:creationId xmlns:a16="http://schemas.microsoft.com/office/drawing/2014/main" id="{0D2EF225-E10E-F24C-BE83-1474CD43289B}"/>
              </a:ext>
            </a:extLst>
          </p:cNvPr>
          <p:cNvSpPr txBox="1"/>
          <p:nvPr/>
        </p:nvSpPr>
        <p:spPr>
          <a:xfrm>
            <a:off x="0" y="4877896"/>
            <a:ext cx="9144000" cy="246221"/>
          </a:xfrm>
          <a:prstGeom prst="rect">
            <a:avLst/>
          </a:prstGeom>
          <a:noFill/>
        </p:spPr>
        <p:txBody>
          <a:bodyPr wrap="square" lIns="0" tIns="0" rIns="0" bIns="0" rtlCol="0">
            <a:spAutoFit/>
          </a:bodyPr>
          <a:lstStyle/>
          <a:p>
            <a:r>
              <a:rPr lang="en-US" sz="800" i="1" dirty="0">
                <a:solidFill>
                  <a:schemeClr val="bg1"/>
                </a:solidFill>
                <a:latin typeface="Calibri" panose="020F0502020204030204" pitchFamily="34" charset="0"/>
                <a:ea typeface="Titillium Light" charset="0"/>
                <a:cs typeface="Titillium Light" charset="0"/>
              </a:rPr>
              <a:t>“During the meeting or discussions, the parties shall not enter any discussion, activity or conduct that may infringe any applicable competition law. By way of example, participants shall not discuss, communicate or exchange any commercially sensitive information, including information relating to prices, marketing and advertising strategy, terms of supply, trade programs or distribution strategy”</a:t>
            </a:r>
          </a:p>
        </p:txBody>
      </p:sp>
      <p:sp>
        <p:nvSpPr>
          <p:cNvPr id="15" name="TextBox 14">
            <a:extLst>
              <a:ext uri="{FF2B5EF4-FFF2-40B4-BE49-F238E27FC236}">
                <a16:creationId xmlns:a16="http://schemas.microsoft.com/office/drawing/2014/main" id="{3E21BB21-6DC0-D64B-8CBD-23C94761A1CE}"/>
              </a:ext>
            </a:extLst>
          </p:cNvPr>
          <p:cNvSpPr txBox="1"/>
          <p:nvPr/>
        </p:nvSpPr>
        <p:spPr>
          <a:xfrm>
            <a:off x="710214" y="1493927"/>
            <a:ext cx="7359587" cy="2862322"/>
          </a:xfrm>
          <a:prstGeom prst="rect">
            <a:avLst/>
          </a:prstGeom>
          <a:noFill/>
        </p:spPr>
        <p:txBody>
          <a:bodyPr wrap="square" lIns="0" tIns="0" rIns="0" bIns="0" rtlCol="0">
            <a:spAutoFit/>
          </a:bodyPr>
          <a:lstStyle/>
          <a:p>
            <a:pPr algn="ctr"/>
            <a:r>
              <a:rPr lang="en-US" sz="3200" b="1" dirty="0">
                <a:solidFill>
                  <a:schemeClr val="bg1"/>
                </a:solidFill>
                <a:latin typeface="Calibri" panose="020F0502020204030204" pitchFamily="34" charset="0"/>
                <a:ea typeface="Titillium Light" charset="0"/>
                <a:cs typeface="Calibri" panose="020F0502020204030204" pitchFamily="34" charset="0"/>
              </a:rPr>
              <a:t>A path towards Circular Economy solutions for post-used packaging in Vietnam</a:t>
            </a:r>
          </a:p>
          <a:p>
            <a:pPr algn="ctr"/>
            <a:endParaRPr lang="en-US" sz="2800" b="1" dirty="0">
              <a:solidFill>
                <a:schemeClr val="bg1"/>
              </a:solidFill>
              <a:latin typeface="Calibri" panose="020F0502020204030204" pitchFamily="34" charset="0"/>
              <a:ea typeface="Titillium Light" charset="0"/>
              <a:cs typeface="Calibri" panose="020F0502020204030204" pitchFamily="34" charset="0"/>
            </a:endParaRPr>
          </a:p>
          <a:p>
            <a:pPr algn="ctr"/>
            <a:endParaRPr lang="en-US" sz="2800" b="1" dirty="0">
              <a:solidFill>
                <a:schemeClr val="bg1"/>
              </a:solidFill>
              <a:latin typeface="Calibri" panose="020F0502020204030204" pitchFamily="34" charset="0"/>
              <a:ea typeface="Titillium Light" charset="0"/>
              <a:cs typeface="Calibri" panose="020F0502020204030204" pitchFamily="34" charset="0"/>
            </a:endParaRPr>
          </a:p>
          <a:p>
            <a:pPr algn="ctr"/>
            <a:r>
              <a:rPr lang="en-US" sz="1600" b="1" dirty="0">
                <a:solidFill>
                  <a:schemeClr val="bg1"/>
                </a:solidFill>
                <a:latin typeface="Calibri" panose="020F0502020204030204" pitchFamily="34" charset="0"/>
                <a:ea typeface="Titillium Light" charset="0"/>
                <a:cs typeface="Calibri" panose="020F0502020204030204" pitchFamily="34" charset="0"/>
              </a:rPr>
              <a:t>Fausto Tazzi – Vice Chairman PROVN / CEO La Vie – Nestle’ Waters Vietnam</a:t>
            </a:r>
          </a:p>
          <a:p>
            <a:pPr algn="ctr"/>
            <a:endParaRPr lang="en-US" sz="1600" b="1" dirty="0">
              <a:solidFill>
                <a:schemeClr val="bg1"/>
              </a:solidFill>
              <a:latin typeface="Calibri" panose="020F0502020204030204" pitchFamily="34" charset="0"/>
              <a:ea typeface="Titillium Light" charset="0"/>
              <a:cs typeface="Calibri" panose="020F0502020204030204" pitchFamily="34" charset="0"/>
            </a:endParaRPr>
          </a:p>
          <a:p>
            <a:pPr algn="ctr"/>
            <a:endParaRPr lang="en-US" sz="1600" b="1" dirty="0">
              <a:solidFill>
                <a:schemeClr val="bg1"/>
              </a:solidFill>
              <a:latin typeface="Calibri" panose="020F0502020204030204" pitchFamily="34" charset="0"/>
              <a:ea typeface="Titillium Light" charset="0"/>
              <a:cs typeface="Calibri" panose="020F0502020204030204" pitchFamily="34" charset="0"/>
            </a:endParaRPr>
          </a:p>
          <a:p>
            <a:pPr algn="ctr"/>
            <a:r>
              <a:rPr lang="en-US" sz="1800" b="1" dirty="0">
                <a:solidFill>
                  <a:schemeClr val="bg1"/>
                </a:solidFill>
                <a:effectLst/>
                <a:latin typeface="Calibri" panose="020F0502020204030204" pitchFamily="34" charset="0"/>
                <a:ea typeface="Calibri" panose="020F0502020204030204" pitchFamily="34" charset="0"/>
              </a:rPr>
              <a:t>VIETNAM CORPORATE SUSTAINABILITY FORUM 2020 </a:t>
            </a:r>
            <a:endParaRPr lang="en-US" sz="1600" b="1" dirty="0">
              <a:solidFill>
                <a:schemeClr val="bg1"/>
              </a:solidFill>
              <a:latin typeface="Calibri" panose="020F0502020204030204" pitchFamily="34" charset="0"/>
              <a:ea typeface="Titillium Light" charset="0"/>
              <a:cs typeface="Calibri" panose="020F0502020204030204" pitchFamily="34" charset="0"/>
            </a:endParaRPr>
          </a:p>
        </p:txBody>
      </p:sp>
      <p:pic>
        <p:nvPicPr>
          <p:cNvPr id="12" name="Picture 11">
            <a:extLst>
              <a:ext uri="{FF2B5EF4-FFF2-40B4-BE49-F238E27FC236}">
                <a16:creationId xmlns:a16="http://schemas.microsoft.com/office/drawing/2014/main" id="{F9D39FAE-4FA6-C54E-A0E9-9A163E88372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7969" y="324104"/>
            <a:ext cx="1434220" cy="465923"/>
          </a:xfrm>
          <a:prstGeom prst="rect">
            <a:avLst/>
          </a:prstGeom>
        </p:spPr>
      </p:pic>
    </p:spTree>
    <p:extLst>
      <p:ext uri="{BB962C8B-B14F-4D97-AF65-F5344CB8AC3E}">
        <p14:creationId xmlns:p14="http://schemas.microsoft.com/office/powerpoint/2010/main" val="1743674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B46544-D34A-4F2C-A84D-149688CD6CF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912242" y="1255396"/>
            <a:ext cx="3802204" cy="2363929"/>
          </a:xfrm>
          <a:prstGeom prst="rect">
            <a:avLst/>
          </a:prstGeom>
        </p:spPr>
      </p:pic>
      <p:pic>
        <p:nvPicPr>
          <p:cNvPr id="6" name="Picture 5">
            <a:extLst>
              <a:ext uri="{FF2B5EF4-FFF2-40B4-BE49-F238E27FC236}">
                <a16:creationId xmlns:a16="http://schemas.microsoft.com/office/drawing/2014/main" id="{B7C8C681-1D6A-4210-A79E-9E98792742A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3555" y="1260489"/>
            <a:ext cx="4462602" cy="2358834"/>
          </a:xfrm>
          <a:prstGeom prst="rect">
            <a:avLst/>
          </a:prstGeom>
          <a:ln>
            <a:solidFill>
              <a:schemeClr val="bg1">
                <a:lumMod val="85000"/>
              </a:schemeClr>
            </a:solidFill>
          </a:ln>
        </p:spPr>
      </p:pic>
      <p:sp>
        <p:nvSpPr>
          <p:cNvPr id="8" name="TextBox 7">
            <a:extLst>
              <a:ext uri="{FF2B5EF4-FFF2-40B4-BE49-F238E27FC236}">
                <a16:creationId xmlns:a16="http://schemas.microsoft.com/office/drawing/2014/main" id="{9180A503-BB6C-4548-883D-82AFD3A20DD0}"/>
              </a:ext>
            </a:extLst>
          </p:cNvPr>
          <p:cNvSpPr txBox="1"/>
          <p:nvPr/>
        </p:nvSpPr>
        <p:spPr>
          <a:xfrm>
            <a:off x="1161209" y="3646738"/>
            <a:ext cx="2495229" cy="646325"/>
          </a:xfrm>
          <a:prstGeom prst="rect">
            <a:avLst/>
          </a:prstGeom>
          <a:ln w="12700">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45717" tIns="45717" rIns="45717" bIns="45717" numCol="1" spcCol="38098" rtlCol="0" anchor="t">
            <a:spAutoFit/>
          </a:bodyPr>
          <a:lstStyle/>
          <a:p>
            <a:pPr algn="ctr"/>
            <a:r>
              <a:rPr lang="en-US" sz="2400" b="1" dirty="0">
                <a:solidFill>
                  <a:srgbClr val="00B050"/>
                </a:solidFill>
                <a:latin typeface="Calibri" panose="020F0502020204030204" pitchFamily="34" charset="0"/>
                <a:cs typeface="Calibri" panose="020F0502020204030204" pitchFamily="34" charset="0"/>
              </a:rPr>
              <a:t>Website</a:t>
            </a:r>
          </a:p>
          <a:p>
            <a:pPr lvl="0" algn="ctr"/>
            <a:r>
              <a:rPr lang="en-US" sz="1200" u="sng" dirty="0">
                <a:latin typeface="Calibri" panose="020F0502020204030204" pitchFamily="34" charset="0"/>
                <a:cs typeface="Calibri" panose="020F0502020204030204" pitchFamily="34" charset="0"/>
                <a:hlinkClick r:id="rId4"/>
              </a:rPr>
              <a:t>https://provietnam.com.vn/en/home/</a:t>
            </a:r>
            <a:endParaRPr lang="en-US" sz="12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E7483EA-D91F-4231-8468-7B601DBF46E9}"/>
              </a:ext>
            </a:extLst>
          </p:cNvPr>
          <p:cNvSpPr txBox="1"/>
          <p:nvPr/>
        </p:nvSpPr>
        <p:spPr>
          <a:xfrm>
            <a:off x="5128307" y="3662127"/>
            <a:ext cx="3516341" cy="6309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7" tIns="45717" rIns="45717" bIns="45717" numCol="1" spcCol="38098" rtlCol="0" anchor="t">
            <a:spAutoFit/>
          </a:bodyPr>
          <a:lstStyle/>
          <a:p>
            <a:pPr algn="ctr"/>
            <a:r>
              <a:rPr lang="en-US" sz="2400" b="1" dirty="0">
                <a:solidFill>
                  <a:srgbClr val="00B050"/>
                </a:solidFill>
                <a:latin typeface="Calibri" panose="020F0502020204030204" pitchFamily="34" charset="0"/>
                <a:cs typeface="Calibri" panose="020F0502020204030204" pitchFamily="34" charset="0"/>
              </a:rPr>
              <a:t>Facebook</a:t>
            </a:r>
          </a:p>
          <a:p>
            <a:pPr algn="ctr"/>
            <a:r>
              <a:rPr lang="en-US" sz="1100" u="sng" dirty="0">
                <a:latin typeface="Calibri" panose="020F0502020204030204" pitchFamily="34" charset="0"/>
                <a:cs typeface="Calibri" panose="020F0502020204030204" pitchFamily="34" charset="0"/>
                <a:hlinkClick r:id="rId5"/>
              </a:rPr>
              <a:t>https://www.facebook.com/LienMinhTaiCheBaoBiVietNam</a:t>
            </a:r>
            <a:r>
              <a:rPr lang="en-US" sz="1100" b="1" dirty="0">
                <a:solidFill>
                  <a:srgbClr val="00B05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1637699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g5d1156e208_0_15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803001" y="980081"/>
            <a:ext cx="3956801" cy="1669575"/>
          </a:xfrm>
          <a:prstGeom prst="rect">
            <a:avLst/>
          </a:prstGeom>
          <a:noFill/>
          <a:ln w="9525" cap="flat" cmpd="sng">
            <a:solidFill>
              <a:srgbClr val="188F38"/>
            </a:solidFill>
            <a:prstDash val="solid"/>
            <a:round/>
            <a:headEnd type="none" w="sm" len="sm"/>
            <a:tailEnd type="none" w="sm" len="sm"/>
          </a:ln>
        </p:spPr>
      </p:pic>
      <p:sp>
        <p:nvSpPr>
          <p:cNvPr id="226" name="Google Shape;226;g5d1156e208_0_152"/>
          <p:cNvSpPr/>
          <p:nvPr/>
        </p:nvSpPr>
        <p:spPr>
          <a:xfrm>
            <a:off x="802999" y="621017"/>
            <a:ext cx="1118400" cy="322800"/>
          </a:xfrm>
          <a:prstGeom prst="rect">
            <a:avLst/>
          </a:prstGeom>
          <a:solidFill>
            <a:srgbClr val="EEEEEE"/>
          </a:solidFill>
          <a:ln>
            <a:noFill/>
          </a:ln>
        </p:spPr>
        <p:txBody>
          <a:bodyPr spcFirstLastPara="1" wrap="square" lIns="91421" tIns="91421" rIns="91421" bIns="91421" anchor="ctr" anchorCtr="0">
            <a:noAutofit/>
          </a:bodyPr>
          <a:lstStyle/>
          <a:p>
            <a:pPr>
              <a:buClr>
                <a:srgbClr val="000000"/>
              </a:buClr>
              <a:buSzPts val="1200"/>
            </a:pPr>
            <a:r>
              <a:rPr lang="en" sz="1200" b="1" dirty="0">
                <a:latin typeface="Muli"/>
                <a:ea typeface="Muli"/>
                <a:cs typeface="Muli"/>
                <a:sym typeface="Muli"/>
              </a:rPr>
              <a:t>EU / Belgium</a:t>
            </a:r>
            <a:endParaRPr sz="1200" b="1" dirty="0">
              <a:latin typeface="Muli"/>
              <a:ea typeface="Muli"/>
              <a:cs typeface="Muli"/>
              <a:sym typeface="Muli"/>
            </a:endParaRPr>
          </a:p>
        </p:txBody>
      </p:sp>
      <p:sp>
        <p:nvSpPr>
          <p:cNvPr id="227" name="Google Shape;227;g5d1156e208_0_152"/>
          <p:cNvSpPr/>
          <p:nvPr/>
        </p:nvSpPr>
        <p:spPr>
          <a:xfrm>
            <a:off x="3088148" y="4603817"/>
            <a:ext cx="1118400" cy="322800"/>
          </a:xfrm>
          <a:prstGeom prst="rect">
            <a:avLst/>
          </a:prstGeom>
          <a:solidFill>
            <a:srgbClr val="EEEEEE"/>
          </a:solidFill>
          <a:ln>
            <a:noFill/>
          </a:ln>
        </p:spPr>
        <p:txBody>
          <a:bodyPr spcFirstLastPara="1" wrap="square" lIns="91421" tIns="91421" rIns="91421" bIns="91421" anchor="ctr" anchorCtr="0">
            <a:noAutofit/>
          </a:bodyPr>
          <a:lstStyle/>
          <a:p>
            <a:pPr>
              <a:buClr>
                <a:srgbClr val="000000"/>
              </a:buClr>
              <a:buSzPts val="1200"/>
            </a:pPr>
            <a:r>
              <a:rPr lang="en" sz="1200" b="1">
                <a:latin typeface="Muli"/>
                <a:ea typeface="Muli"/>
                <a:cs typeface="Muli"/>
                <a:sym typeface="Muli"/>
              </a:rPr>
              <a:t>USA</a:t>
            </a:r>
            <a:endParaRPr sz="1200" b="1">
              <a:latin typeface="Muli"/>
              <a:ea typeface="Muli"/>
              <a:cs typeface="Muli"/>
              <a:sym typeface="Muli"/>
            </a:endParaRPr>
          </a:p>
        </p:txBody>
      </p:sp>
      <p:pic>
        <p:nvPicPr>
          <p:cNvPr id="228" name="Google Shape;228;g5d1156e208_0_15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973565" y="637132"/>
            <a:ext cx="484300" cy="290575"/>
          </a:xfrm>
          <a:prstGeom prst="rect">
            <a:avLst/>
          </a:prstGeom>
          <a:noFill/>
          <a:ln>
            <a:noFill/>
          </a:ln>
        </p:spPr>
      </p:pic>
      <p:pic>
        <p:nvPicPr>
          <p:cNvPr id="229" name="Google Shape;229;g5d1156e208_0_15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2497514" y="637132"/>
            <a:ext cx="434775" cy="290575"/>
          </a:xfrm>
          <a:prstGeom prst="rect">
            <a:avLst/>
          </a:prstGeom>
          <a:noFill/>
          <a:ln>
            <a:noFill/>
          </a:ln>
        </p:spPr>
      </p:pic>
      <p:pic>
        <p:nvPicPr>
          <p:cNvPr id="230" name="Google Shape;230;g5d1156e208_0_15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275500" y="4616844"/>
            <a:ext cx="484301" cy="296776"/>
          </a:xfrm>
          <a:prstGeom prst="rect">
            <a:avLst/>
          </a:prstGeom>
          <a:noFill/>
          <a:ln>
            <a:noFill/>
          </a:ln>
        </p:spPr>
      </p:pic>
      <p:pic>
        <p:nvPicPr>
          <p:cNvPr id="231" name="Google Shape;231;g5d1156e208_0_152"/>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803001" y="2871956"/>
            <a:ext cx="3956800" cy="1670961"/>
          </a:xfrm>
          <a:prstGeom prst="rect">
            <a:avLst/>
          </a:prstGeom>
          <a:noFill/>
          <a:ln w="9525" cap="flat" cmpd="sng">
            <a:solidFill>
              <a:srgbClr val="188F38"/>
            </a:solidFill>
            <a:prstDash val="solid"/>
            <a:round/>
            <a:headEnd type="none" w="sm" len="sm"/>
            <a:tailEnd type="none" w="sm" len="sm"/>
          </a:ln>
        </p:spPr>
      </p:pic>
      <p:sp>
        <p:nvSpPr>
          <p:cNvPr id="232" name="Google Shape;232;g5d1156e208_0_152"/>
          <p:cNvSpPr txBox="1"/>
          <p:nvPr/>
        </p:nvSpPr>
        <p:spPr>
          <a:xfrm>
            <a:off x="99350" y="108422"/>
            <a:ext cx="8968500" cy="572700"/>
          </a:xfrm>
          <a:prstGeom prst="rect">
            <a:avLst/>
          </a:prstGeom>
          <a:noFill/>
          <a:ln>
            <a:noFill/>
          </a:ln>
        </p:spPr>
        <p:txBody>
          <a:bodyPr spcFirstLastPara="1" wrap="square" lIns="91421" tIns="91421" rIns="91421" bIns="91421" anchor="ctr" anchorCtr="0">
            <a:noAutofit/>
          </a:bodyPr>
          <a:lstStyle/>
          <a:p>
            <a:pPr>
              <a:buClr>
                <a:srgbClr val="000000"/>
              </a:buClr>
              <a:buSzPts val="2400"/>
            </a:pPr>
            <a:r>
              <a:rPr lang="en-US" sz="2400" b="1" dirty="0">
                <a:solidFill>
                  <a:srgbClr val="188F38"/>
                </a:solidFill>
                <a:latin typeface="Calibri"/>
                <a:ea typeface="Calibri"/>
                <a:cs typeface="Calibri"/>
                <a:sym typeface="Calibri"/>
              </a:rPr>
              <a:t>M</a:t>
            </a:r>
            <a:r>
              <a:rPr lang="en" sz="2400" b="1" dirty="0">
                <a:solidFill>
                  <a:srgbClr val="188F38"/>
                </a:solidFill>
                <a:latin typeface="Calibri"/>
                <a:ea typeface="Calibri"/>
                <a:cs typeface="Calibri"/>
                <a:sym typeface="Calibri"/>
              </a:rPr>
              <a:t>odeled on similar successful systems</a:t>
            </a:r>
            <a:endParaRPr sz="2400" b="1" dirty="0">
              <a:solidFill>
                <a:srgbClr val="188F38"/>
              </a:solidFill>
              <a:latin typeface="Calibri"/>
              <a:ea typeface="Calibri"/>
              <a:cs typeface="Calibri"/>
              <a:sym typeface="Calibri"/>
            </a:endParaRPr>
          </a:p>
        </p:txBody>
      </p:sp>
      <p:pic>
        <p:nvPicPr>
          <p:cNvPr id="12" name="Google Shape;239;g5d1156e208_0_167">
            <a:extLst>
              <a:ext uri="{FF2B5EF4-FFF2-40B4-BE49-F238E27FC236}">
                <a16:creationId xmlns:a16="http://schemas.microsoft.com/office/drawing/2014/main" id="{D23DEFE1-578A-42B3-803E-10717D7D23B0}"/>
              </a:ext>
            </a:extLst>
          </p:cNvPr>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5032221" y="2892671"/>
            <a:ext cx="3585976" cy="1650246"/>
          </a:xfrm>
          <a:prstGeom prst="rect">
            <a:avLst/>
          </a:prstGeom>
          <a:noFill/>
          <a:ln w="9525" cap="flat" cmpd="sng">
            <a:solidFill>
              <a:srgbClr val="188F38"/>
            </a:solidFill>
            <a:prstDash val="solid"/>
            <a:round/>
            <a:headEnd type="none" w="sm" len="sm"/>
            <a:tailEnd type="none" w="sm" len="sm"/>
          </a:ln>
        </p:spPr>
      </p:pic>
      <p:pic>
        <p:nvPicPr>
          <p:cNvPr id="13" name="Google Shape;241;g5d1156e208_0_167">
            <a:extLst>
              <a:ext uri="{FF2B5EF4-FFF2-40B4-BE49-F238E27FC236}">
                <a16:creationId xmlns:a16="http://schemas.microsoft.com/office/drawing/2014/main" id="{D59F7305-BF73-4175-82AC-9305D815ED3B}"/>
              </a:ext>
            </a:extLst>
          </p:cNvPr>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5032227" y="980082"/>
            <a:ext cx="3585970" cy="1736350"/>
          </a:xfrm>
          <a:prstGeom prst="rect">
            <a:avLst/>
          </a:prstGeom>
          <a:noFill/>
          <a:ln w="9525" cap="flat" cmpd="sng">
            <a:solidFill>
              <a:srgbClr val="188F38"/>
            </a:solidFill>
            <a:prstDash val="solid"/>
            <a:round/>
            <a:headEnd type="none" w="sm" len="sm"/>
            <a:tailEnd type="none" w="sm" len="sm"/>
          </a:ln>
        </p:spPr>
      </p:pic>
      <p:sp>
        <p:nvSpPr>
          <p:cNvPr id="14" name="Google Shape;243;g5d1156e208_0_167">
            <a:extLst>
              <a:ext uri="{FF2B5EF4-FFF2-40B4-BE49-F238E27FC236}">
                <a16:creationId xmlns:a16="http://schemas.microsoft.com/office/drawing/2014/main" id="{88D03794-0751-4E9C-BD07-8F44EC1A1253}"/>
              </a:ext>
            </a:extLst>
          </p:cNvPr>
          <p:cNvSpPr/>
          <p:nvPr/>
        </p:nvSpPr>
        <p:spPr>
          <a:xfrm>
            <a:off x="6906890" y="4625890"/>
            <a:ext cx="1118400" cy="322800"/>
          </a:xfrm>
          <a:prstGeom prst="rect">
            <a:avLst/>
          </a:prstGeom>
          <a:solidFill>
            <a:srgbClr val="EEEEEE"/>
          </a:solidFill>
          <a:ln>
            <a:noFill/>
          </a:ln>
        </p:spPr>
        <p:txBody>
          <a:bodyPr spcFirstLastPara="1" wrap="square" lIns="91421" tIns="91421" rIns="91421" bIns="91421" anchor="ctr" anchorCtr="0">
            <a:noAutofit/>
          </a:bodyPr>
          <a:lstStyle/>
          <a:p>
            <a:pPr>
              <a:buClr>
                <a:srgbClr val="000000"/>
              </a:buClr>
              <a:buSzPts val="1200"/>
            </a:pPr>
            <a:r>
              <a:rPr lang="en" sz="1200" b="1">
                <a:latin typeface="Muli"/>
                <a:ea typeface="Muli"/>
                <a:cs typeface="Muli"/>
                <a:sym typeface="Muli"/>
              </a:rPr>
              <a:t>Mexico</a:t>
            </a:r>
            <a:endParaRPr sz="1200" b="1">
              <a:latin typeface="Muli"/>
              <a:ea typeface="Muli"/>
              <a:cs typeface="Muli"/>
              <a:sym typeface="Muli"/>
            </a:endParaRPr>
          </a:p>
        </p:txBody>
      </p:sp>
      <p:pic>
        <p:nvPicPr>
          <p:cNvPr id="15" name="Google Shape;244;g5d1156e208_0_167">
            <a:extLst>
              <a:ext uri="{FF2B5EF4-FFF2-40B4-BE49-F238E27FC236}">
                <a16:creationId xmlns:a16="http://schemas.microsoft.com/office/drawing/2014/main" id="{C497EED3-9A13-4097-83A0-C5E698919FFB}"/>
              </a:ext>
            </a:extLst>
          </p:cNvPr>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a:xfrm>
            <a:off x="8054579" y="4625877"/>
            <a:ext cx="563619" cy="322800"/>
          </a:xfrm>
          <a:prstGeom prst="rect">
            <a:avLst/>
          </a:prstGeom>
          <a:noFill/>
          <a:ln>
            <a:noFill/>
          </a:ln>
        </p:spPr>
      </p:pic>
      <p:sp>
        <p:nvSpPr>
          <p:cNvPr id="16" name="Google Shape;245;g5d1156e208_0_167">
            <a:extLst>
              <a:ext uri="{FF2B5EF4-FFF2-40B4-BE49-F238E27FC236}">
                <a16:creationId xmlns:a16="http://schemas.microsoft.com/office/drawing/2014/main" id="{EE102497-2B7E-4814-B4D9-F44206BF0489}"/>
              </a:ext>
            </a:extLst>
          </p:cNvPr>
          <p:cNvSpPr/>
          <p:nvPr/>
        </p:nvSpPr>
        <p:spPr>
          <a:xfrm>
            <a:off x="6946535" y="574308"/>
            <a:ext cx="1118400" cy="322800"/>
          </a:xfrm>
          <a:prstGeom prst="rect">
            <a:avLst/>
          </a:prstGeom>
          <a:solidFill>
            <a:srgbClr val="EEEEEE"/>
          </a:solidFill>
          <a:ln>
            <a:noFill/>
          </a:ln>
        </p:spPr>
        <p:txBody>
          <a:bodyPr spcFirstLastPara="1" wrap="square" lIns="91421" tIns="91421" rIns="91421" bIns="91421" anchor="ctr" anchorCtr="0">
            <a:noAutofit/>
          </a:bodyPr>
          <a:lstStyle/>
          <a:p>
            <a:pPr>
              <a:buClr>
                <a:srgbClr val="000000"/>
              </a:buClr>
              <a:buSzPts val="1200"/>
            </a:pPr>
            <a:r>
              <a:rPr lang="en" sz="1200" b="1" dirty="0">
                <a:latin typeface="Muli"/>
                <a:ea typeface="Muli"/>
                <a:cs typeface="Muli"/>
                <a:sym typeface="Muli"/>
              </a:rPr>
              <a:t>South Africa</a:t>
            </a:r>
            <a:endParaRPr sz="1200" b="1" dirty="0">
              <a:latin typeface="Muli"/>
              <a:ea typeface="Muli"/>
              <a:cs typeface="Muli"/>
              <a:sym typeface="Muli"/>
            </a:endParaRPr>
          </a:p>
        </p:txBody>
      </p:sp>
      <p:pic>
        <p:nvPicPr>
          <p:cNvPr id="17" name="Google Shape;246;g5d1156e208_0_167">
            <a:extLst>
              <a:ext uri="{FF2B5EF4-FFF2-40B4-BE49-F238E27FC236}">
                <a16:creationId xmlns:a16="http://schemas.microsoft.com/office/drawing/2014/main" id="{416141DB-E2E6-4C0B-B20E-F4E1427CF8E4}"/>
              </a:ext>
            </a:extLst>
          </p:cNvPr>
          <p:cNvPicPr preferRelativeResize="0"/>
          <p:nvPr/>
        </p:nvPicPr>
        <p:blipFill rotWithShape="1">
          <a:blip r:embed="rId11" cstate="print">
            <a:alphaModFix/>
            <a:extLst>
              <a:ext uri="{28A0092B-C50C-407E-A947-70E740481C1C}">
                <a14:useLocalDpi xmlns:a14="http://schemas.microsoft.com/office/drawing/2010/main"/>
              </a:ext>
            </a:extLst>
          </a:blip>
          <a:srcRect/>
          <a:stretch/>
        </p:blipFill>
        <p:spPr>
          <a:xfrm>
            <a:off x="8133893" y="574312"/>
            <a:ext cx="484305" cy="322799"/>
          </a:xfrm>
          <a:prstGeom prst="rect">
            <a:avLst/>
          </a:prstGeom>
          <a:noFill/>
          <a:ln>
            <a:noFill/>
          </a:ln>
        </p:spPr>
      </p:pic>
    </p:spTree>
    <p:extLst>
      <p:ext uri="{BB962C8B-B14F-4D97-AF65-F5344CB8AC3E}">
        <p14:creationId xmlns:p14="http://schemas.microsoft.com/office/powerpoint/2010/main" val="11122822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56D8E9-2311-1245-B625-EC18BC717BEF}"/>
              </a:ext>
            </a:extLst>
          </p:cNvPr>
          <p:cNvSpPr txBox="1">
            <a:spLocks/>
          </p:cNvSpPr>
          <p:nvPr/>
        </p:nvSpPr>
        <p:spPr>
          <a:xfrm>
            <a:off x="326573" y="1586558"/>
            <a:ext cx="3286125" cy="1277303"/>
          </a:xfrm>
          <a:prstGeom prst="rect">
            <a:avLst/>
          </a:prstGeom>
          <a:effectLst/>
        </p:spPr>
        <p:txBody>
          <a:bodyPr vert="horz" lIns="0" tIns="144011" rIns="0" bIns="0" rtlCol="0" anchor="t" anchorCtr="0">
            <a:noAutofit/>
          </a:bodyPr>
          <a:lstStyle>
            <a:lvl1pPr algn="l" defTabSz="914318" rtl="0" eaLnBrk="1" latinLnBrk="0" hangingPunct="1">
              <a:lnSpc>
                <a:spcPct val="75000"/>
              </a:lnSpc>
              <a:spcBef>
                <a:spcPct val="0"/>
              </a:spcBef>
              <a:buNone/>
              <a:defRPr sz="4400" b="1" i="0" kern="1200" spc="-151" baseline="0">
                <a:solidFill>
                  <a:schemeClr val="tx1"/>
                </a:solidFill>
                <a:latin typeface="SVN-Gotham" pitchFamily="2" charset="0"/>
                <a:ea typeface="+mj-ea"/>
                <a:cs typeface="+mj-cs"/>
              </a:defRPr>
            </a:lvl1pPr>
          </a:lstStyle>
          <a:p>
            <a:pPr defTabSz="685705">
              <a:lnSpc>
                <a:spcPct val="90000"/>
              </a:lnSpc>
              <a:defRPr/>
            </a:pPr>
            <a:r>
              <a:rPr lang="en" sz="2700" spc="0" dirty="0">
                <a:solidFill>
                  <a:srgbClr val="44B15B"/>
                </a:solidFill>
                <a:latin typeface="Calibri" panose="020F0502020204030204" pitchFamily="34" charset="0"/>
              </a:rPr>
              <a:t>Success stories of PROs in increasing packaging recycling</a:t>
            </a:r>
            <a:endParaRPr lang="en-US" sz="2700" spc="0" dirty="0">
              <a:solidFill>
                <a:srgbClr val="44B15B"/>
              </a:solidFill>
              <a:latin typeface="Calibri" panose="020F0502020204030204" pitchFamily="34" charset="0"/>
            </a:endParaRPr>
          </a:p>
        </p:txBody>
      </p:sp>
      <p:sp>
        <p:nvSpPr>
          <p:cNvPr id="2" name="Slide Number Placeholder 1">
            <a:extLst>
              <a:ext uri="{FF2B5EF4-FFF2-40B4-BE49-F238E27FC236}">
                <a16:creationId xmlns:a16="http://schemas.microsoft.com/office/drawing/2014/main" id="{DC926A4A-C0D0-B741-95B0-F6DAAB183F58}"/>
              </a:ext>
            </a:extLst>
          </p:cNvPr>
          <p:cNvSpPr>
            <a:spLocks noGrp="1"/>
          </p:cNvSpPr>
          <p:nvPr>
            <p:ph type="sldNum" sz="quarter" idx="2"/>
          </p:nvPr>
        </p:nvSpPr>
        <p:spPr>
          <a:xfrm>
            <a:off x="8589498" y="4690758"/>
            <a:ext cx="314623" cy="338518"/>
          </a:xfrm>
        </p:spPr>
        <p:txBody>
          <a:bodyPr/>
          <a:lstStyle/>
          <a:p>
            <a:fld id="{86CB4B4D-7CA3-9044-876B-883B54F8677D}" type="slidenum">
              <a:rPr lang="en-US" smtClean="0"/>
              <a:pPr/>
              <a:t>12</a:t>
            </a:fld>
            <a:endParaRPr lang="en-US" dirty="0"/>
          </a:p>
        </p:txBody>
      </p:sp>
      <p:pic>
        <p:nvPicPr>
          <p:cNvPr id="10" name="Google Shape;253;g5d1156e208_0_705" title="Chart">
            <a:extLst>
              <a:ext uri="{FF2B5EF4-FFF2-40B4-BE49-F238E27FC236}">
                <a16:creationId xmlns:a16="http://schemas.microsoft.com/office/drawing/2014/main" id="{4CE99C96-E856-479A-845E-F6ADD3818990}"/>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600452" y="1053193"/>
            <a:ext cx="5218695" cy="3280466"/>
          </a:xfrm>
          <a:prstGeom prst="rect">
            <a:avLst/>
          </a:prstGeom>
          <a:noFill/>
          <a:ln w="9525" cap="flat" cmpd="sng">
            <a:noFill/>
            <a:prstDash val="solid"/>
            <a:round/>
            <a:headEnd type="none" w="sm" len="sm"/>
            <a:tailEnd type="none" w="sm" len="sm"/>
          </a:ln>
        </p:spPr>
      </p:pic>
    </p:spTree>
    <p:extLst>
      <p:ext uri="{BB962C8B-B14F-4D97-AF65-F5344CB8AC3E}">
        <p14:creationId xmlns:p14="http://schemas.microsoft.com/office/powerpoint/2010/main" val="280753734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5d1156e208_0_613"/>
          <p:cNvSpPr txBox="1">
            <a:spLocks noGrp="1"/>
          </p:cNvSpPr>
          <p:nvPr>
            <p:ph type="title"/>
          </p:nvPr>
        </p:nvSpPr>
        <p:spPr>
          <a:xfrm>
            <a:off x="298759" y="165048"/>
            <a:ext cx="4963141" cy="572700"/>
          </a:xfrm>
          <a:prstGeom prst="rect">
            <a:avLst/>
          </a:prstGeom>
        </p:spPr>
        <p:txBody>
          <a:bodyPr spcFirstLastPara="1" vert="horz" wrap="square" lIns="91421" tIns="91421" rIns="91421" bIns="91421" rtlCol="0" anchor="ctr" anchorCtr="0">
            <a:noAutofit/>
          </a:bodyPr>
          <a:lstStyle/>
          <a:p>
            <a:pPr>
              <a:buNone/>
            </a:pPr>
            <a:r>
              <a:rPr lang="en-US" dirty="0"/>
              <a:t>Two different streams of recyclables</a:t>
            </a:r>
            <a:endParaRPr dirty="0"/>
          </a:p>
        </p:txBody>
      </p:sp>
      <p:sp>
        <p:nvSpPr>
          <p:cNvPr id="112" name="Google Shape;112;g5d1156e208_0_613"/>
          <p:cNvSpPr/>
          <p:nvPr/>
        </p:nvSpPr>
        <p:spPr>
          <a:xfrm>
            <a:off x="4936505" y="1509219"/>
            <a:ext cx="3929640" cy="2735940"/>
          </a:xfrm>
          <a:prstGeom prst="roundRect">
            <a:avLst>
              <a:gd name="adj" fmla="val 5497"/>
            </a:avLst>
          </a:prstGeom>
          <a:solidFill>
            <a:srgbClr val="44B15B">
              <a:alpha val="10000"/>
            </a:srgbClr>
          </a:solidFill>
          <a:ln>
            <a:solidFill>
              <a:srgbClr val="44B15B"/>
            </a:solidFill>
          </a:ln>
        </p:spPr>
        <p:txBody>
          <a:bodyPr spcFirstLastPara="1" wrap="square" lIns="13725" tIns="13725" rIns="13725" bIns="13725" anchor="ctr" anchorCtr="0">
            <a:noAutofit/>
          </a:bodyPr>
          <a:lstStyle/>
          <a:p>
            <a:endParaRPr sz="200" b="1" dirty="0">
              <a:latin typeface="Calibri" panose="020F0502020204030204" pitchFamily="34" charset="0"/>
              <a:cs typeface="Calibri" panose="020F0502020204030204" pitchFamily="34" charset="0"/>
            </a:endParaRPr>
          </a:p>
        </p:txBody>
      </p:sp>
      <p:sp>
        <p:nvSpPr>
          <p:cNvPr id="113" name="Google Shape;113;g5d1156e208_0_613"/>
          <p:cNvSpPr/>
          <p:nvPr/>
        </p:nvSpPr>
        <p:spPr>
          <a:xfrm>
            <a:off x="331008" y="1509221"/>
            <a:ext cx="3162503" cy="2735941"/>
          </a:xfrm>
          <a:prstGeom prst="roundRect">
            <a:avLst>
              <a:gd name="adj" fmla="val 5276"/>
            </a:avLst>
          </a:prstGeom>
          <a:solidFill>
            <a:srgbClr val="44B15B">
              <a:alpha val="10000"/>
            </a:srgbClr>
          </a:solidFill>
          <a:ln>
            <a:solidFill>
              <a:srgbClr val="44B15B"/>
            </a:solidFill>
          </a:ln>
        </p:spPr>
        <p:txBody>
          <a:bodyPr spcFirstLastPara="1" wrap="square" lIns="13725" tIns="13725" rIns="13725" bIns="13725" anchor="ctr" anchorCtr="0">
            <a:noAutofit/>
          </a:bodyPr>
          <a:lstStyle/>
          <a:p>
            <a:endParaRPr sz="200" b="1" dirty="0">
              <a:latin typeface="Calibri" panose="020F0502020204030204" pitchFamily="34" charset="0"/>
              <a:cs typeface="Calibri" panose="020F0502020204030204" pitchFamily="34" charset="0"/>
            </a:endParaRPr>
          </a:p>
        </p:txBody>
      </p:sp>
      <p:sp>
        <p:nvSpPr>
          <p:cNvPr id="114" name="Google Shape;114;g5d1156e208_0_613"/>
          <p:cNvSpPr/>
          <p:nvPr/>
        </p:nvSpPr>
        <p:spPr>
          <a:xfrm>
            <a:off x="3148000" y="928839"/>
            <a:ext cx="2070740" cy="474316"/>
          </a:xfrm>
          <a:prstGeom prst="roundRect">
            <a:avLst>
              <a:gd name="adj" fmla="val 16667"/>
            </a:avLst>
          </a:prstGeom>
          <a:solidFill>
            <a:srgbClr val="235D2F"/>
          </a:solidFill>
          <a:ln>
            <a:noFill/>
          </a:ln>
        </p:spPr>
        <p:txBody>
          <a:bodyPr spcFirstLastPara="1" wrap="square" lIns="13725" tIns="6850" rIns="13725" bIns="6850" anchor="ctr" anchorCtr="0">
            <a:noAutofit/>
          </a:bodyPr>
          <a:lstStyle/>
          <a:p>
            <a:pPr algn="ctr"/>
            <a:r>
              <a:rPr lang="en" sz="1000" b="1" dirty="0">
                <a:solidFill>
                  <a:srgbClr val="FFFFFF"/>
                </a:solidFill>
                <a:latin typeface="Calibri" panose="020F0502020204030204" pitchFamily="34" charset="0"/>
                <a:ea typeface="Calibri"/>
                <a:cs typeface="Calibri" panose="020F0502020204030204" pitchFamily="34" charset="0"/>
                <a:sym typeface="Calibri"/>
              </a:rPr>
              <a:t>Households /</a:t>
            </a:r>
            <a:endParaRPr sz="1000" b="1" dirty="0">
              <a:solidFill>
                <a:srgbClr val="FFFFFF"/>
              </a:solidFill>
              <a:latin typeface="Calibri" panose="020F0502020204030204" pitchFamily="34" charset="0"/>
              <a:ea typeface="Calibri"/>
              <a:cs typeface="Calibri" panose="020F0502020204030204" pitchFamily="34" charset="0"/>
              <a:sym typeface="Calibri"/>
            </a:endParaRPr>
          </a:p>
          <a:p>
            <a:pPr algn="ctr"/>
            <a:r>
              <a:rPr lang="en" sz="1000" b="1" dirty="0">
                <a:solidFill>
                  <a:srgbClr val="FFFFFF"/>
                </a:solidFill>
                <a:latin typeface="Calibri" panose="020F0502020204030204" pitchFamily="34" charset="0"/>
                <a:ea typeface="Calibri"/>
                <a:cs typeface="Calibri" panose="020F0502020204030204" pitchFamily="34" charset="0"/>
                <a:sym typeface="Calibri"/>
              </a:rPr>
              <a:t>Bulk Waste Generators</a:t>
            </a:r>
            <a:endParaRPr sz="10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5" name="Google Shape;115;g5d1156e208_0_613"/>
          <p:cNvSpPr/>
          <p:nvPr/>
        </p:nvSpPr>
        <p:spPr>
          <a:xfrm>
            <a:off x="1039162" y="1836569"/>
            <a:ext cx="1746188" cy="373797"/>
          </a:xfrm>
          <a:prstGeom prst="roundRect">
            <a:avLst>
              <a:gd name="adj" fmla="val 16667"/>
            </a:avLst>
          </a:prstGeom>
          <a:solidFill>
            <a:srgbClr val="44B15B"/>
          </a:solidFill>
          <a:ln>
            <a:noFill/>
          </a:ln>
        </p:spPr>
        <p:txBody>
          <a:bodyPr spcFirstLastPara="1" wrap="square" lIns="13725" tIns="6850" rIns="13725" bIns="6850" anchor="ctr" anchorCtr="0">
            <a:noAutofit/>
          </a:bodyPr>
          <a:lstStyle/>
          <a:p>
            <a:pPr algn="ctr"/>
            <a:r>
              <a:rPr lang="en-US" sz="800" b="1" dirty="0">
                <a:solidFill>
                  <a:srgbClr val="FFFFFF"/>
                </a:solidFill>
                <a:latin typeface="Calibri" panose="020F0502020204030204" pitchFamily="34" charset="0"/>
                <a:ea typeface="Calibri"/>
                <a:cs typeface="Calibri" panose="020F0502020204030204" pitchFamily="34" charset="0"/>
                <a:sym typeface="Calibri"/>
              </a:rPr>
              <a:t>Has separated recyclables </a:t>
            </a:r>
          </a:p>
        </p:txBody>
      </p:sp>
      <p:sp>
        <p:nvSpPr>
          <p:cNvPr id="116" name="Google Shape;116;g5d1156e208_0_613"/>
          <p:cNvSpPr/>
          <p:nvPr/>
        </p:nvSpPr>
        <p:spPr>
          <a:xfrm>
            <a:off x="5807228" y="1836566"/>
            <a:ext cx="2348871" cy="373797"/>
          </a:xfrm>
          <a:prstGeom prst="roundRect">
            <a:avLst>
              <a:gd name="adj" fmla="val 16667"/>
            </a:avLst>
          </a:prstGeom>
          <a:solidFill>
            <a:srgbClr val="44B15B"/>
          </a:solidFill>
          <a:ln>
            <a:noFill/>
          </a:ln>
        </p:spPr>
        <p:txBody>
          <a:bodyPr spcFirstLastPara="1" wrap="square" lIns="13725" tIns="6850" rIns="13725" bIns="6850" anchor="ctr" anchorCtr="0">
            <a:noAutofit/>
          </a:bodyPr>
          <a:lstStyle/>
          <a:p>
            <a:pPr algn="ctr"/>
            <a:r>
              <a:rPr lang="en" sz="800" b="1" dirty="0">
                <a:solidFill>
                  <a:srgbClr val="FFFFFF"/>
                </a:solidFill>
                <a:latin typeface="Calibri" panose="020F0502020204030204" pitchFamily="34" charset="0"/>
                <a:ea typeface="Calibri"/>
                <a:cs typeface="Calibri" panose="020F0502020204030204" pitchFamily="34" charset="0"/>
                <a:sym typeface="Calibri"/>
              </a:rPr>
              <a:t>Recyclables</a:t>
            </a:r>
            <a:r>
              <a:rPr lang="en" sz="900" b="1" dirty="0">
                <a:solidFill>
                  <a:srgbClr val="FFFFFF"/>
                </a:solidFill>
                <a:latin typeface="Calibri" panose="020F0502020204030204" pitchFamily="34" charset="0"/>
                <a:ea typeface="Calibri"/>
                <a:cs typeface="Calibri" panose="020F0502020204030204" pitchFamily="34" charset="0"/>
                <a:sym typeface="Calibri"/>
              </a:rPr>
              <a:t> are within mixed waste</a:t>
            </a:r>
            <a:endParaRPr sz="9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7" name="Google Shape;117;g5d1156e208_0_613"/>
          <p:cNvSpPr/>
          <p:nvPr/>
        </p:nvSpPr>
        <p:spPr>
          <a:xfrm>
            <a:off x="967911" y="2831857"/>
            <a:ext cx="837886" cy="291278"/>
          </a:xfrm>
          <a:prstGeom prst="roundRect">
            <a:avLst>
              <a:gd name="adj" fmla="val 16667"/>
            </a:avLst>
          </a:prstGeom>
          <a:solidFill>
            <a:srgbClr val="44B15B"/>
          </a:solidFill>
          <a:ln>
            <a:noFill/>
          </a:ln>
        </p:spPr>
        <p:txBody>
          <a:bodyPr spcFirstLastPara="1" wrap="square" lIns="13725" tIns="6850" rIns="13725" bIns="6850" anchor="ctr" anchorCtr="0">
            <a:noAutofit/>
          </a:bodyPr>
          <a:lstStyle/>
          <a:p>
            <a:pPr algn="ctr">
              <a:buClr>
                <a:srgbClr val="000000"/>
              </a:buClr>
              <a:buSzPts val="200"/>
            </a:pPr>
            <a:r>
              <a:rPr lang="en" sz="800" b="1" dirty="0">
                <a:solidFill>
                  <a:srgbClr val="FFFFFF"/>
                </a:solidFill>
                <a:latin typeface="Calibri" panose="020F0502020204030204" pitchFamily="34" charset="0"/>
                <a:ea typeface="Calibri"/>
                <a:cs typeface="Calibri" panose="020F0502020204030204" pitchFamily="34" charset="0"/>
                <a:sym typeface="Calibri"/>
              </a:rPr>
              <a:t>Recycling Collectors</a:t>
            </a:r>
            <a:endParaRPr sz="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8" name="Google Shape;118;g5d1156e208_0_613"/>
          <p:cNvSpPr/>
          <p:nvPr/>
        </p:nvSpPr>
        <p:spPr>
          <a:xfrm>
            <a:off x="2130009" y="2829644"/>
            <a:ext cx="837886" cy="291278"/>
          </a:xfrm>
          <a:prstGeom prst="roundRect">
            <a:avLst>
              <a:gd name="adj" fmla="val 16667"/>
            </a:avLst>
          </a:prstGeom>
          <a:solidFill>
            <a:srgbClr val="44B15B"/>
          </a:solidFill>
          <a:ln>
            <a:noFill/>
          </a:ln>
        </p:spPr>
        <p:txBody>
          <a:bodyPr spcFirstLastPara="1" wrap="square" lIns="13725" tIns="6850" rIns="13725" bIns="6850" anchor="ctr" anchorCtr="0">
            <a:noAutofit/>
          </a:bodyPr>
          <a:lstStyle/>
          <a:p>
            <a:pPr algn="ctr">
              <a:buClr>
                <a:srgbClr val="000000"/>
              </a:buClr>
              <a:buSzPts val="200"/>
            </a:pPr>
            <a:r>
              <a:rPr lang="en" sz="800" b="1" dirty="0">
                <a:solidFill>
                  <a:srgbClr val="FFFFFF"/>
                </a:solidFill>
                <a:latin typeface="Calibri" panose="020F0502020204030204" pitchFamily="34" charset="0"/>
                <a:ea typeface="Calibri"/>
                <a:cs typeface="Calibri" panose="020F0502020204030204" pitchFamily="34" charset="0"/>
                <a:sym typeface="Calibri"/>
              </a:rPr>
              <a:t>Waste Collectors</a:t>
            </a:r>
            <a:endParaRPr sz="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19" name="Google Shape;119;g5d1156e208_0_613"/>
          <p:cNvSpPr/>
          <p:nvPr/>
        </p:nvSpPr>
        <p:spPr>
          <a:xfrm>
            <a:off x="7224216" y="3665333"/>
            <a:ext cx="807012" cy="268351"/>
          </a:xfrm>
          <a:prstGeom prst="roundRect">
            <a:avLst>
              <a:gd name="adj" fmla="val 16667"/>
            </a:avLst>
          </a:prstGeom>
          <a:solidFill>
            <a:srgbClr val="EC5542"/>
          </a:solidFill>
          <a:ln>
            <a:noFill/>
          </a:ln>
        </p:spPr>
        <p:txBody>
          <a:bodyPr spcFirstLastPara="1" wrap="square" lIns="13725" tIns="6850" rIns="13725" bIns="6850" anchor="ctr" anchorCtr="0">
            <a:noAutofit/>
          </a:bodyPr>
          <a:lstStyle/>
          <a:p>
            <a:pPr algn="ctr"/>
            <a:r>
              <a:rPr lang="en" sz="800" b="1" dirty="0">
                <a:solidFill>
                  <a:srgbClr val="FFFFFF"/>
                </a:solidFill>
                <a:latin typeface="Calibri" panose="020F0502020204030204" pitchFamily="34" charset="0"/>
                <a:ea typeface="Calibri"/>
                <a:cs typeface="Calibri" panose="020F0502020204030204" pitchFamily="34" charset="0"/>
                <a:sym typeface="Calibri"/>
              </a:rPr>
              <a:t>Landfill</a:t>
            </a:r>
            <a:endParaRPr sz="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20" name="Google Shape;120;g5d1156e208_0_613"/>
          <p:cNvSpPr/>
          <p:nvPr/>
        </p:nvSpPr>
        <p:spPr>
          <a:xfrm>
            <a:off x="5620822" y="3655864"/>
            <a:ext cx="837886" cy="291278"/>
          </a:xfrm>
          <a:prstGeom prst="roundRect">
            <a:avLst>
              <a:gd name="adj" fmla="val 16667"/>
            </a:avLst>
          </a:prstGeom>
          <a:solidFill>
            <a:srgbClr val="44B15B"/>
          </a:solidFill>
          <a:ln>
            <a:noFill/>
          </a:ln>
        </p:spPr>
        <p:txBody>
          <a:bodyPr spcFirstLastPara="1" wrap="square" lIns="13725" tIns="6850" rIns="13725" bIns="6850" anchor="ctr" anchorCtr="0">
            <a:noAutofit/>
          </a:bodyPr>
          <a:lstStyle/>
          <a:p>
            <a:pPr algn="ctr">
              <a:buSzPts val="200"/>
            </a:pPr>
            <a:r>
              <a:rPr lang="en" sz="800" b="1" dirty="0">
                <a:solidFill>
                  <a:srgbClr val="FFFFFF"/>
                </a:solidFill>
                <a:latin typeface="Calibri" panose="020F0502020204030204" pitchFamily="34" charset="0"/>
                <a:ea typeface="Calibri"/>
                <a:cs typeface="Calibri" panose="020F0502020204030204" pitchFamily="34" charset="0"/>
                <a:sym typeface="Calibri"/>
              </a:rPr>
              <a:t>Material Pickers</a:t>
            </a:r>
            <a:endParaRPr sz="800" b="1" dirty="0">
              <a:solidFill>
                <a:srgbClr val="FFFFFF"/>
              </a:solidFill>
              <a:latin typeface="Calibri" panose="020F0502020204030204" pitchFamily="34" charset="0"/>
              <a:ea typeface="Calibri"/>
              <a:cs typeface="Calibri" panose="020F0502020204030204" pitchFamily="34" charset="0"/>
              <a:sym typeface="Calibri"/>
            </a:endParaRPr>
          </a:p>
        </p:txBody>
      </p:sp>
      <p:grpSp>
        <p:nvGrpSpPr>
          <p:cNvPr id="121" name="Google Shape;121;g5d1156e208_0_613"/>
          <p:cNvGrpSpPr/>
          <p:nvPr/>
        </p:nvGrpSpPr>
        <p:grpSpPr>
          <a:xfrm>
            <a:off x="3517762" y="3627323"/>
            <a:ext cx="1326618" cy="1238628"/>
            <a:chOff x="-1088887" y="22040568"/>
            <a:chExt cx="9455582" cy="7844384"/>
          </a:xfrm>
        </p:grpSpPr>
        <p:sp>
          <p:nvSpPr>
            <p:cNvPr id="122" name="Google Shape;122;g5d1156e208_0_613"/>
            <p:cNvSpPr/>
            <p:nvPr/>
          </p:nvSpPr>
          <p:spPr>
            <a:xfrm>
              <a:off x="362558" y="22040568"/>
              <a:ext cx="6552873" cy="2180999"/>
            </a:xfrm>
            <a:prstGeom prst="roundRect">
              <a:avLst>
                <a:gd name="adj" fmla="val 16667"/>
              </a:avLst>
            </a:prstGeom>
            <a:solidFill>
              <a:srgbClr val="235D2F"/>
            </a:solidFill>
            <a:ln>
              <a:noFill/>
            </a:ln>
          </p:spPr>
          <p:txBody>
            <a:bodyPr spcFirstLastPara="1" wrap="square" lIns="13725" tIns="6850" rIns="13725" bIns="6850" anchor="ctr" anchorCtr="0">
              <a:noAutofit/>
            </a:bodyPr>
            <a:lstStyle/>
            <a:p>
              <a:pPr algn="ctr">
                <a:buSzPts val="200"/>
              </a:pPr>
              <a:r>
                <a:rPr lang="en" sz="800" b="1" dirty="0">
                  <a:solidFill>
                    <a:srgbClr val="FFFFFF"/>
                  </a:solidFill>
                  <a:latin typeface="Calibri" panose="020F0502020204030204" pitchFamily="34" charset="0"/>
                  <a:ea typeface="Calibri"/>
                  <a:cs typeface="Calibri" panose="020F0502020204030204" pitchFamily="34" charset="0"/>
                  <a:sym typeface="Calibri"/>
                </a:rPr>
                <a:t>Junk Shops</a:t>
              </a:r>
              <a:endParaRPr sz="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23" name="Google Shape;123;g5d1156e208_0_613"/>
            <p:cNvSpPr/>
            <p:nvPr/>
          </p:nvSpPr>
          <p:spPr>
            <a:xfrm>
              <a:off x="237560" y="25116343"/>
              <a:ext cx="6802870" cy="2029199"/>
            </a:xfrm>
            <a:prstGeom prst="roundRect">
              <a:avLst>
                <a:gd name="adj" fmla="val 16667"/>
              </a:avLst>
            </a:prstGeom>
            <a:solidFill>
              <a:srgbClr val="235D2F"/>
            </a:solidFill>
            <a:ln>
              <a:noFill/>
            </a:ln>
          </p:spPr>
          <p:txBody>
            <a:bodyPr spcFirstLastPara="1" wrap="square" lIns="13725" tIns="6850" rIns="13725" bIns="6850" anchor="ctr" anchorCtr="0">
              <a:noAutofit/>
            </a:bodyPr>
            <a:lstStyle/>
            <a:p>
              <a:pPr algn="ctr">
                <a:buSzPts val="200"/>
              </a:pPr>
              <a:r>
                <a:rPr lang="en" sz="800" b="1" dirty="0">
                  <a:solidFill>
                    <a:srgbClr val="FFFFFF"/>
                  </a:solidFill>
                  <a:latin typeface="Calibri" panose="020F0502020204030204" pitchFamily="34" charset="0"/>
                  <a:ea typeface="Calibri"/>
                  <a:cs typeface="Calibri" panose="020F0502020204030204" pitchFamily="34" charset="0"/>
                  <a:sym typeface="Calibri"/>
                </a:rPr>
                <a:t>Aggregators</a:t>
              </a:r>
              <a:endParaRPr sz="8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24" name="Google Shape;124;g5d1156e208_0_613"/>
            <p:cNvSpPr/>
            <p:nvPr/>
          </p:nvSpPr>
          <p:spPr>
            <a:xfrm>
              <a:off x="-1088887" y="28040251"/>
              <a:ext cx="9455582" cy="1844701"/>
            </a:xfrm>
            <a:prstGeom prst="roundRect">
              <a:avLst>
                <a:gd name="adj" fmla="val 16667"/>
              </a:avLst>
            </a:prstGeom>
            <a:solidFill>
              <a:srgbClr val="235D2F"/>
            </a:solidFill>
            <a:ln>
              <a:noFill/>
            </a:ln>
          </p:spPr>
          <p:txBody>
            <a:bodyPr spcFirstLastPara="1" wrap="square" lIns="13725" tIns="6850" rIns="13725" bIns="6850" anchor="ctr" anchorCtr="0">
              <a:noAutofit/>
            </a:bodyPr>
            <a:lstStyle/>
            <a:p>
              <a:pPr algn="ctr">
                <a:buSzPts val="200"/>
              </a:pPr>
              <a:r>
                <a:rPr lang="en" sz="800" b="1" dirty="0">
                  <a:solidFill>
                    <a:srgbClr val="FFFFFF"/>
                  </a:solidFill>
                  <a:latin typeface="Calibri" panose="020F0502020204030204" pitchFamily="34" charset="0"/>
                  <a:ea typeface="Calibri"/>
                  <a:cs typeface="Calibri" panose="020F0502020204030204" pitchFamily="34" charset="0"/>
                  <a:sym typeface="Calibri"/>
                </a:rPr>
                <a:t>Recycling Factories</a:t>
              </a:r>
              <a:endParaRPr sz="800" b="1" dirty="0">
                <a:solidFill>
                  <a:srgbClr val="FFFFFF"/>
                </a:solidFill>
                <a:latin typeface="Calibri" panose="020F0502020204030204" pitchFamily="34" charset="0"/>
                <a:ea typeface="Calibri"/>
                <a:cs typeface="Calibri" panose="020F0502020204030204" pitchFamily="34" charset="0"/>
                <a:sym typeface="Calibri"/>
              </a:endParaRPr>
            </a:p>
          </p:txBody>
        </p:sp>
      </p:grpSp>
      <p:sp>
        <p:nvSpPr>
          <p:cNvPr id="125" name="Google Shape;125;g5d1156e208_0_613"/>
          <p:cNvSpPr/>
          <p:nvPr/>
        </p:nvSpPr>
        <p:spPr>
          <a:xfrm>
            <a:off x="6585948" y="3099250"/>
            <a:ext cx="2084874" cy="370196"/>
          </a:xfrm>
          <a:prstGeom prst="roundRect">
            <a:avLst>
              <a:gd name="adj" fmla="val 16667"/>
            </a:avLst>
          </a:prstGeom>
          <a:solidFill>
            <a:srgbClr val="EC5542"/>
          </a:solidFill>
          <a:ln>
            <a:noFill/>
          </a:ln>
        </p:spPr>
        <p:txBody>
          <a:bodyPr spcFirstLastPara="1" wrap="square" lIns="13725" tIns="6850" rIns="13725" bIns="6850" anchor="ctr" anchorCtr="0">
            <a:noAutofit/>
          </a:bodyPr>
          <a:lstStyle/>
          <a:p>
            <a:pPr algn="ctr"/>
            <a:r>
              <a:rPr lang="en" sz="800" b="1" dirty="0">
                <a:solidFill>
                  <a:srgbClr val="FFFFFF"/>
                </a:solidFill>
                <a:latin typeface="Calibri" panose="020F0502020204030204" pitchFamily="34" charset="0"/>
                <a:ea typeface="Calibri"/>
                <a:cs typeface="Calibri" panose="020F0502020204030204" pitchFamily="34" charset="0"/>
                <a:sym typeface="Calibri"/>
              </a:rPr>
              <a:t>Transfer Stations / Collection Points</a:t>
            </a:r>
            <a:endParaRPr sz="800" b="1" dirty="0">
              <a:solidFill>
                <a:srgbClr val="FFFFFF"/>
              </a:solidFill>
              <a:latin typeface="Calibri" panose="020F0502020204030204" pitchFamily="34" charset="0"/>
              <a:ea typeface="Calibri"/>
              <a:cs typeface="Calibri" panose="020F0502020204030204" pitchFamily="34" charset="0"/>
              <a:sym typeface="Calibri"/>
            </a:endParaRPr>
          </a:p>
        </p:txBody>
      </p:sp>
      <p:cxnSp>
        <p:nvCxnSpPr>
          <p:cNvPr id="126" name="Google Shape;126;g5d1156e208_0_613"/>
          <p:cNvCxnSpPr>
            <a:cxnSpLocks/>
            <a:stCxn id="114" idx="2"/>
            <a:endCxn id="116" idx="0"/>
          </p:cNvCxnSpPr>
          <p:nvPr/>
        </p:nvCxnSpPr>
        <p:spPr>
          <a:xfrm rot="16200000" flipH="1">
            <a:off x="5365812" y="220714"/>
            <a:ext cx="433414" cy="2798294"/>
          </a:xfrm>
          <a:prstGeom prst="bentConnector3">
            <a:avLst>
              <a:gd name="adj1" fmla="val 50000"/>
            </a:avLst>
          </a:prstGeom>
          <a:noFill/>
          <a:ln w="19050" cap="flat" cmpd="sng">
            <a:solidFill>
              <a:srgbClr val="44B15B"/>
            </a:solidFill>
            <a:prstDash val="solid"/>
            <a:round/>
            <a:headEnd type="none" w="med" len="med"/>
            <a:tailEnd type="triangle" w="med" len="med"/>
          </a:ln>
        </p:spPr>
      </p:cxnSp>
      <p:cxnSp>
        <p:nvCxnSpPr>
          <p:cNvPr id="127" name="Google Shape;127;g5d1156e208_0_613"/>
          <p:cNvCxnSpPr>
            <a:cxnSpLocks/>
            <a:stCxn id="114" idx="2"/>
            <a:endCxn id="115" idx="0"/>
          </p:cNvCxnSpPr>
          <p:nvPr/>
        </p:nvCxnSpPr>
        <p:spPr>
          <a:xfrm rot="5400000">
            <a:off x="2831108" y="484306"/>
            <a:ext cx="433415" cy="2271113"/>
          </a:xfrm>
          <a:prstGeom prst="bentConnector3">
            <a:avLst>
              <a:gd name="adj1" fmla="val 50000"/>
            </a:avLst>
          </a:prstGeom>
          <a:noFill/>
          <a:ln w="19050" cap="flat" cmpd="sng">
            <a:solidFill>
              <a:srgbClr val="44B15B"/>
            </a:solidFill>
            <a:prstDash val="solid"/>
            <a:round/>
            <a:headEnd type="none" w="med" len="med"/>
            <a:tailEnd type="triangle" w="med" len="med"/>
          </a:ln>
        </p:spPr>
      </p:cxnSp>
      <p:sp>
        <p:nvSpPr>
          <p:cNvPr id="128" name="Google Shape;128;g5d1156e208_0_613"/>
          <p:cNvSpPr txBox="1"/>
          <p:nvPr/>
        </p:nvSpPr>
        <p:spPr>
          <a:xfrm>
            <a:off x="2696348" y="3452434"/>
            <a:ext cx="665379" cy="173990"/>
          </a:xfrm>
          <a:prstGeom prst="rect">
            <a:avLst/>
          </a:prstGeom>
          <a:noFill/>
          <a:ln>
            <a:noFill/>
          </a:ln>
        </p:spPr>
        <p:txBody>
          <a:bodyPr spcFirstLastPara="1" wrap="square" lIns="13725" tIns="13725" rIns="13725" bIns="13725" anchor="ctr" anchorCtr="0">
            <a:noAutofit/>
          </a:bodyPr>
          <a:lstStyle/>
          <a:p>
            <a:pPr algn="ctr"/>
            <a:r>
              <a:rPr lang="en" sz="800" b="1" dirty="0">
                <a:solidFill>
                  <a:srgbClr val="235D2F"/>
                </a:solidFill>
                <a:latin typeface="Calibri" panose="020F0502020204030204" pitchFamily="34" charset="0"/>
                <a:ea typeface="Calibri"/>
                <a:cs typeface="Calibri" panose="020F0502020204030204" pitchFamily="34" charset="0"/>
                <a:sym typeface="Calibri"/>
              </a:rPr>
              <a:t>sometimes gives to</a:t>
            </a:r>
            <a:endParaRPr sz="800" b="1" dirty="0">
              <a:solidFill>
                <a:srgbClr val="235D2F"/>
              </a:solidFill>
              <a:latin typeface="Calibri" panose="020F0502020204030204" pitchFamily="34" charset="0"/>
              <a:ea typeface="Calibri"/>
              <a:cs typeface="Calibri" panose="020F0502020204030204" pitchFamily="34" charset="0"/>
              <a:sym typeface="Calibri"/>
            </a:endParaRPr>
          </a:p>
        </p:txBody>
      </p:sp>
      <p:sp>
        <p:nvSpPr>
          <p:cNvPr id="129" name="Google Shape;129;g5d1156e208_0_613"/>
          <p:cNvSpPr txBox="1"/>
          <p:nvPr/>
        </p:nvSpPr>
        <p:spPr>
          <a:xfrm>
            <a:off x="1453500" y="3828712"/>
            <a:ext cx="917515" cy="173990"/>
          </a:xfrm>
          <a:prstGeom prst="rect">
            <a:avLst/>
          </a:prstGeom>
          <a:noFill/>
          <a:ln>
            <a:noFill/>
          </a:ln>
        </p:spPr>
        <p:txBody>
          <a:bodyPr spcFirstLastPara="1" wrap="square" lIns="13725" tIns="13725" rIns="13725" bIns="13725" anchor="t" anchorCtr="0">
            <a:noAutofit/>
          </a:bodyPr>
          <a:lstStyle/>
          <a:p>
            <a:pPr algn="ctr"/>
            <a:r>
              <a:rPr lang="en" sz="800" b="1" dirty="0">
                <a:solidFill>
                  <a:srgbClr val="235D2F"/>
                </a:solidFill>
                <a:latin typeface="Calibri" panose="020F0502020204030204" pitchFamily="34" charset="0"/>
                <a:ea typeface="Calibri"/>
                <a:cs typeface="Calibri" panose="020F0502020204030204" pitchFamily="34" charset="0"/>
                <a:sym typeface="Calibri"/>
              </a:rPr>
              <a:t>rarely, sells to</a:t>
            </a:r>
            <a:endParaRPr sz="800" b="1" dirty="0">
              <a:solidFill>
                <a:srgbClr val="235D2F"/>
              </a:solidFill>
              <a:latin typeface="Calibri" panose="020F0502020204030204" pitchFamily="34" charset="0"/>
              <a:ea typeface="Calibri"/>
              <a:cs typeface="Calibri" panose="020F0502020204030204" pitchFamily="34" charset="0"/>
              <a:sym typeface="Calibri"/>
            </a:endParaRPr>
          </a:p>
        </p:txBody>
      </p:sp>
      <p:sp>
        <p:nvSpPr>
          <p:cNvPr id="130" name="Google Shape;130;g5d1156e208_0_613"/>
          <p:cNvSpPr txBox="1"/>
          <p:nvPr/>
        </p:nvSpPr>
        <p:spPr>
          <a:xfrm>
            <a:off x="6066343" y="2296717"/>
            <a:ext cx="915323" cy="173990"/>
          </a:xfrm>
          <a:prstGeom prst="rect">
            <a:avLst/>
          </a:prstGeom>
          <a:noFill/>
          <a:ln>
            <a:noFill/>
          </a:ln>
        </p:spPr>
        <p:txBody>
          <a:bodyPr spcFirstLastPara="1" wrap="square" lIns="13725" tIns="13725" rIns="13725" bIns="13725" anchor="t" anchorCtr="0">
            <a:noAutofit/>
          </a:bodyPr>
          <a:lstStyle/>
          <a:p>
            <a:pPr algn="ctr"/>
            <a:r>
              <a:rPr lang="en" sz="800" b="1" dirty="0">
                <a:solidFill>
                  <a:srgbClr val="235D2F"/>
                </a:solidFill>
                <a:latin typeface="Calibri" panose="020F0502020204030204" pitchFamily="34" charset="0"/>
                <a:ea typeface="Calibri"/>
                <a:cs typeface="Calibri" panose="020F0502020204030204" pitchFamily="34" charset="0"/>
                <a:sym typeface="Calibri"/>
              </a:rPr>
              <a:t>collected with mixed waste</a:t>
            </a:r>
            <a:endParaRPr sz="800" b="1" dirty="0">
              <a:solidFill>
                <a:srgbClr val="235D2F"/>
              </a:solidFill>
              <a:latin typeface="Calibri" panose="020F0502020204030204" pitchFamily="34" charset="0"/>
              <a:ea typeface="Calibri"/>
              <a:cs typeface="Calibri" panose="020F0502020204030204" pitchFamily="34" charset="0"/>
              <a:sym typeface="Calibri"/>
            </a:endParaRPr>
          </a:p>
        </p:txBody>
      </p:sp>
      <p:sp>
        <p:nvSpPr>
          <p:cNvPr id="131" name="Google Shape;131;g5d1156e208_0_613"/>
          <p:cNvSpPr txBox="1"/>
          <p:nvPr/>
        </p:nvSpPr>
        <p:spPr>
          <a:xfrm flipH="1">
            <a:off x="4107972" y="3309847"/>
            <a:ext cx="655510" cy="173990"/>
          </a:xfrm>
          <a:prstGeom prst="rect">
            <a:avLst/>
          </a:prstGeom>
          <a:noFill/>
          <a:ln>
            <a:noFill/>
          </a:ln>
        </p:spPr>
        <p:txBody>
          <a:bodyPr spcFirstLastPara="1" wrap="square" lIns="13725" tIns="13725" rIns="13725" bIns="13725" anchor="t" anchorCtr="0">
            <a:noAutofit/>
          </a:bodyPr>
          <a:lstStyle/>
          <a:p>
            <a:pPr algn="ctr"/>
            <a:r>
              <a:rPr lang="en" sz="800" b="1" dirty="0">
                <a:solidFill>
                  <a:srgbClr val="235D2F"/>
                </a:solidFill>
                <a:latin typeface="Calibri" panose="020F0502020204030204" pitchFamily="34" charset="0"/>
                <a:ea typeface="Calibri"/>
                <a:cs typeface="Calibri" panose="020F0502020204030204" pitchFamily="34" charset="0"/>
                <a:sym typeface="Calibri"/>
              </a:rPr>
              <a:t>sells to</a:t>
            </a:r>
            <a:endParaRPr sz="800" b="1" dirty="0">
              <a:solidFill>
                <a:srgbClr val="235D2F"/>
              </a:solidFill>
              <a:latin typeface="Calibri" panose="020F0502020204030204" pitchFamily="34" charset="0"/>
              <a:ea typeface="Calibri"/>
              <a:cs typeface="Calibri" panose="020F0502020204030204" pitchFamily="34" charset="0"/>
              <a:sym typeface="Calibri"/>
            </a:endParaRPr>
          </a:p>
        </p:txBody>
      </p:sp>
      <p:sp>
        <p:nvSpPr>
          <p:cNvPr id="132" name="Google Shape;132;g5d1156e208_0_613"/>
          <p:cNvSpPr txBox="1"/>
          <p:nvPr/>
        </p:nvSpPr>
        <p:spPr>
          <a:xfrm>
            <a:off x="6572361" y="3849697"/>
            <a:ext cx="538205" cy="291278"/>
          </a:xfrm>
          <a:prstGeom prst="rect">
            <a:avLst/>
          </a:prstGeom>
          <a:noFill/>
          <a:ln>
            <a:noFill/>
          </a:ln>
        </p:spPr>
        <p:txBody>
          <a:bodyPr spcFirstLastPara="1" wrap="square" lIns="13725" tIns="13725" rIns="13725" bIns="13725" anchor="t" anchorCtr="0">
            <a:noAutofit/>
          </a:bodyPr>
          <a:lstStyle/>
          <a:p>
            <a:pPr algn="ctr"/>
            <a:r>
              <a:rPr lang="en" sz="800" b="1" dirty="0">
                <a:solidFill>
                  <a:srgbClr val="235D2F"/>
                </a:solidFill>
                <a:latin typeface="Calibri" panose="020F0502020204030204" pitchFamily="34" charset="0"/>
                <a:ea typeface="Calibri"/>
                <a:cs typeface="Calibri" panose="020F0502020204030204" pitchFamily="34" charset="0"/>
                <a:sym typeface="Calibri"/>
              </a:rPr>
              <a:t>picked out</a:t>
            </a:r>
            <a:endParaRPr sz="800" b="1" dirty="0">
              <a:solidFill>
                <a:srgbClr val="235D2F"/>
              </a:solidFill>
              <a:latin typeface="Calibri" panose="020F0502020204030204" pitchFamily="34" charset="0"/>
              <a:ea typeface="Calibri"/>
              <a:cs typeface="Calibri" panose="020F0502020204030204" pitchFamily="34" charset="0"/>
              <a:sym typeface="Calibri"/>
            </a:endParaRPr>
          </a:p>
        </p:txBody>
      </p:sp>
      <p:sp>
        <p:nvSpPr>
          <p:cNvPr id="133" name="Google Shape;133;g5d1156e208_0_613"/>
          <p:cNvSpPr txBox="1"/>
          <p:nvPr/>
        </p:nvSpPr>
        <p:spPr>
          <a:xfrm>
            <a:off x="4999048" y="3625516"/>
            <a:ext cx="538205" cy="173990"/>
          </a:xfrm>
          <a:prstGeom prst="rect">
            <a:avLst/>
          </a:prstGeom>
          <a:noFill/>
          <a:ln>
            <a:noFill/>
          </a:ln>
        </p:spPr>
        <p:txBody>
          <a:bodyPr spcFirstLastPara="1" wrap="square" lIns="13725" tIns="13725" rIns="13725" bIns="13725" anchor="t" anchorCtr="0">
            <a:noAutofit/>
          </a:bodyPr>
          <a:lstStyle/>
          <a:p>
            <a:pPr algn="ctr"/>
            <a:r>
              <a:rPr lang="en" sz="800" b="1" dirty="0">
                <a:solidFill>
                  <a:srgbClr val="235D2F"/>
                </a:solidFill>
                <a:latin typeface="Calibri" panose="020F0502020204030204" pitchFamily="34" charset="0"/>
                <a:ea typeface="Calibri"/>
                <a:cs typeface="Calibri" panose="020F0502020204030204" pitchFamily="34" charset="0"/>
                <a:sym typeface="Calibri"/>
              </a:rPr>
              <a:t>sells to</a:t>
            </a:r>
            <a:endParaRPr sz="800" b="1" dirty="0">
              <a:solidFill>
                <a:srgbClr val="235D2F"/>
              </a:solidFill>
              <a:latin typeface="Calibri" panose="020F0502020204030204" pitchFamily="34" charset="0"/>
              <a:ea typeface="Calibri"/>
              <a:cs typeface="Calibri" panose="020F0502020204030204" pitchFamily="34" charset="0"/>
              <a:sym typeface="Calibri"/>
            </a:endParaRPr>
          </a:p>
        </p:txBody>
      </p:sp>
      <p:cxnSp>
        <p:nvCxnSpPr>
          <p:cNvPr id="134" name="Google Shape;134;g5d1156e208_0_613"/>
          <p:cNvCxnSpPr>
            <a:cxnSpLocks/>
            <a:stCxn id="115" idx="2"/>
            <a:endCxn id="117" idx="0"/>
          </p:cNvCxnSpPr>
          <p:nvPr/>
        </p:nvCxnSpPr>
        <p:spPr>
          <a:xfrm rot="5400000">
            <a:off x="1338811" y="2258407"/>
            <a:ext cx="621491" cy="525404"/>
          </a:xfrm>
          <a:prstGeom prst="bentConnector3">
            <a:avLst>
              <a:gd name="adj1" fmla="val 50000"/>
            </a:avLst>
          </a:prstGeom>
          <a:noFill/>
          <a:ln w="19050" cap="flat" cmpd="sng">
            <a:solidFill>
              <a:srgbClr val="44B15B"/>
            </a:solidFill>
            <a:prstDash val="solid"/>
            <a:round/>
            <a:headEnd type="none" w="med" len="med"/>
            <a:tailEnd type="triangle" w="med" len="med"/>
          </a:ln>
        </p:spPr>
      </p:cxnSp>
      <p:cxnSp>
        <p:nvCxnSpPr>
          <p:cNvPr id="135" name="Google Shape;135;g5d1156e208_0_613"/>
          <p:cNvCxnSpPr>
            <a:stCxn id="115" idx="2"/>
            <a:endCxn id="118" idx="0"/>
          </p:cNvCxnSpPr>
          <p:nvPr/>
        </p:nvCxnSpPr>
        <p:spPr>
          <a:xfrm rot="16200000" flipH="1">
            <a:off x="1920964" y="2201658"/>
            <a:ext cx="619280" cy="636694"/>
          </a:xfrm>
          <a:prstGeom prst="bentConnector3">
            <a:avLst>
              <a:gd name="adj1" fmla="val 50000"/>
            </a:avLst>
          </a:prstGeom>
          <a:noFill/>
          <a:ln w="19050" cap="flat" cmpd="sng">
            <a:solidFill>
              <a:srgbClr val="44B15B"/>
            </a:solidFill>
            <a:prstDash val="solid"/>
            <a:round/>
            <a:headEnd type="none" w="med" len="med"/>
            <a:tailEnd type="triangle" w="med" len="med"/>
          </a:ln>
        </p:spPr>
      </p:cxnSp>
      <p:sp>
        <p:nvSpPr>
          <p:cNvPr id="136" name="Google Shape;136;g5d1156e208_0_613"/>
          <p:cNvSpPr txBox="1"/>
          <p:nvPr/>
        </p:nvSpPr>
        <p:spPr>
          <a:xfrm>
            <a:off x="1091302" y="3413350"/>
            <a:ext cx="1082456" cy="173990"/>
          </a:xfrm>
          <a:prstGeom prst="rect">
            <a:avLst/>
          </a:prstGeom>
          <a:noFill/>
          <a:ln>
            <a:noFill/>
          </a:ln>
        </p:spPr>
        <p:txBody>
          <a:bodyPr spcFirstLastPara="1" wrap="square" lIns="13725" tIns="13725" rIns="13725" bIns="13725" anchor="ctr" anchorCtr="0">
            <a:noAutofit/>
          </a:bodyPr>
          <a:lstStyle/>
          <a:p>
            <a:pPr algn="ctr"/>
            <a:r>
              <a:rPr lang="en" sz="800" b="1" dirty="0">
                <a:solidFill>
                  <a:srgbClr val="235D2F"/>
                </a:solidFill>
                <a:latin typeface="Calibri" panose="020F0502020204030204" pitchFamily="34" charset="0"/>
                <a:ea typeface="Calibri"/>
                <a:cs typeface="Calibri" panose="020F0502020204030204" pitchFamily="34" charset="0"/>
                <a:sym typeface="Calibri"/>
              </a:rPr>
              <a:t>mostly sells/gives to</a:t>
            </a:r>
            <a:endParaRPr sz="800" b="1" dirty="0">
              <a:solidFill>
                <a:srgbClr val="235D2F"/>
              </a:solidFill>
              <a:latin typeface="Calibri" panose="020F0502020204030204" pitchFamily="34" charset="0"/>
              <a:ea typeface="Calibri"/>
              <a:cs typeface="Calibri" panose="020F0502020204030204" pitchFamily="34" charset="0"/>
              <a:sym typeface="Calibri"/>
            </a:endParaRPr>
          </a:p>
        </p:txBody>
      </p:sp>
      <p:cxnSp>
        <p:nvCxnSpPr>
          <p:cNvPr id="137" name="Google Shape;137;g5d1156e208_0_613"/>
          <p:cNvCxnSpPr>
            <a:cxnSpLocks/>
            <a:stCxn id="117" idx="2"/>
            <a:endCxn id="122" idx="0"/>
          </p:cNvCxnSpPr>
          <p:nvPr/>
        </p:nvCxnSpPr>
        <p:spPr>
          <a:xfrm rot="16200000" flipH="1">
            <a:off x="2531874" y="1978115"/>
            <a:ext cx="504191" cy="2794231"/>
          </a:xfrm>
          <a:prstGeom prst="bentConnector3">
            <a:avLst>
              <a:gd name="adj1" fmla="val 50000"/>
            </a:avLst>
          </a:prstGeom>
          <a:noFill/>
          <a:ln w="19050" cap="flat" cmpd="sng">
            <a:solidFill>
              <a:srgbClr val="44B15B"/>
            </a:solidFill>
            <a:prstDash val="solid"/>
            <a:round/>
            <a:headEnd type="none" w="med" len="med"/>
            <a:tailEnd type="triangle" w="med" len="med"/>
          </a:ln>
        </p:spPr>
      </p:cxnSp>
      <p:cxnSp>
        <p:nvCxnSpPr>
          <p:cNvPr id="138" name="Google Shape;138;g5d1156e208_0_613"/>
          <p:cNvCxnSpPr>
            <a:cxnSpLocks/>
            <a:stCxn id="118" idx="2"/>
            <a:endCxn id="122" idx="0"/>
          </p:cNvCxnSpPr>
          <p:nvPr/>
        </p:nvCxnSpPr>
        <p:spPr>
          <a:xfrm rot="16200000" flipH="1">
            <a:off x="3111816" y="2558056"/>
            <a:ext cx="506402" cy="1632134"/>
          </a:xfrm>
          <a:prstGeom prst="bentConnector3">
            <a:avLst>
              <a:gd name="adj1" fmla="val 50000"/>
            </a:avLst>
          </a:prstGeom>
          <a:noFill/>
          <a:ln w="19050" cap="flat" cmpd="sng">
            <a:solidFill>
              <a:srgbClr val="44B15B"/>
            </a:solidFill>
            <a:prstDash val="solid"/>
            <a:round/>
            <a:headEnd type="none" w="med" len="med"/>
            <a:tailEnd type="triangle" w="med" len="med"/>
          </a:ln>
        </p:spPr>
      </p:cxnSp>
      <p:cxnSp>
        <p:nvCxnSpPr>
          <p:cNvPr id="139" name="Google Shape;139;g5d1156e208_0_613"/>
          <p:cNvCxnSpPr>
            <a:cxnSpLocks/>
            <a:stCxn id="116" idx="2"/>
            <a:endCxn id="140" idx="0"/>
          </p:cNvCxnSpPr>
          <p:nvPr/>
        </p:nvCxnSpPr>
        <p:spPr>
          <a:xfrm rot="16200000" flipH="1">
            <a:off x="7105563" y="2086468"/>
            <a:ext cx="398935" cy="646729"/>
          </a:xfrm>
          <a:prstGeom prst="bentConnector3">
            <a:avLst>
              <a:gd name="adj1" fmla="val 50000"/>
            </a:avLst>
          </a:prstGeom>
          <a:noFill/>
          <a:ln w="19050" cap="flat" cmpd="sng">
            <a:solidFill>
              <a:srgbClr val="44B15B"/>
            </a:solidFill>
            <a:prstDash val="solid"/>
            <a:round/>
            <a:headEnd type="none" w="med" len="med"/>
            <a:tailEnd type="triangle" w="med" len="med"/>
          </a:ln>
        </p:spPr>
      </p:cxnSp>
      <p:sp>
        <p:nvSpPr>
          <p:cNvPr id="140" name="Google Shape;140;g5d1156e208_0_613"/>
          <p:cNvSpPr/>
          <p:nvPr/>
        </p:nvSpPr>
        <p:spPr>
          <a:xfrm>
            <a:off x="7018358" y="2609299"/>
            <a:ext cx="1220070" cy="291278"/>
          </a:xfrm>
          <a:prstGeom prst="roundRect">
            <a:avLst>
              <a:gd name="adj" fmla="val 16667"/>
            </a:avLst>
          </a:prstGeom>
          <a:solidFill>
            <a:srgbClr val="44B15B"/>
          </a:solidFill>
          <a:ln>
            <a:noFill/>
          </a:ln>
        </p:spPr>
        <p:txBody>
          <a:bodyPr spcFirstLastPara="1" wrap="square" lIns="13725" tIns="6850" rIns="13725" bIns="6850" anchor="ctr" anchorCtr="0">
            <a:noAutofit/>
          </a:bodyPr>
          <a:lstStyle/>
          <a:p>
            <a:pPr algn="ctr">
              <a:buClr>
                <a:srgbClr val="000000"/>
              </a:buClr>
              <a:buSzPts val="200"/>
            </a:pPr>
            <a:r>
              <a:rPr lang="en" sz="800" b="1" dirty="0">
                <a:solidFill>
                  <a:srgbClr val="FFFFFF"/>
                </a:solidFill>
                <a:latin typeface="Calibri" panose="020F0502020204030204" pitchFamily="34" charset="0"/>
                <a:ea typeface="Calibri"/>
                <a:cs typeface="Calibri" panose="020F0502020204030204" pitchFamily="34" charset="0"/>
                <a:sym typeface="Calibri"/>
              </a:rPr>
              <a:t>Waste Collectors</a:t>
            </a:r>
            <a:endParaRPr sz="800" b="1" dirty="0">
              <a:solidFill>
                <a:srgbClr val="FFFFFF"/>
              </a:solidFill>
              <a:latin typeface="Calibri" panose="020F0502020204030204" pitchFamily="34" charset="0"/>
              <a:ea typeface="Calibri"/>
              <a:cs typeface="Calibri" panose="020F0502020204030204" pitchFamily="34" charset="0"/>
              <a:sym typeface="Calibri"/>
            </a:endParaRPr>
          </a:p>
        </p:txBody>
      </p:sp>
      <p:cxnSp>
        <p:nvCxnSpPr>
          <p:cNvPr id="141" name="Google Shape;141;g5d1156e208_0_613"/>
          <p:cNvCxnSpPr>
            <a:cxnSpLocks/>
            <a:stCxn id="140" idx="2"/>
            <a:endCxn id="125" idx="0"/>
          </p:cNvCxnSpPr>
          <p:nvPr/>
        </p:nvCxnSpPr>
        <p:spPr>
          <a:xfrm rot="5400000">
            <a:off x="7529055" y="2999908"/>
            <a:ext cx="198673" cy="8"/>
          </a:xfrm>
          <a:prstGeom prst="bentConnector3">
            <a:avLst>
              <a:gd name="adj1" fmla="val 50000"/>
            </a:avLst>
          </a:prstGeom>
          <a:noFill/>
          <a:ln w="19050" cap="flat" cmpd="sng">
            <a:solidFill>
              <a:srgbClr val="44B15B"/>
            </a:solidFill>
            <a:prstDash val="solid"/>
            <a:round/>
            <a:headEnd type="none" w="med" len="med"/>
            <a:tailEnd type="triangle" w="med" len="med"/>
          </a:ln>
        </p:spPr>
      </p:cxnSp>
      <p:cxnSp>
        <p:nvCxnSpPr>
          <p:cNvPr id="143" name="Google Shape;143;g5d1156e208_0_613"/>
          <p:cNvCxnSpPr>
            <a:cxnSpLocks/>
            <a:stCxn id="140" idx="1"/>
            <a:endCxn id="122" idx="0"/>
          </p:cNvCxnSpPr>
          <p:nvPr/>
        </p:nvCxnSpPr>
        <p:spPr>
          <a:xfrm rot="10800000" flipV="1">
            <a:off x="4181084" y="2754939"/>
            <a:ext cx="2837274" cy="872386"/>
          </a:xfrm>
          <a:prstGeom prst="bentConnector2">
            <a:avLst/>
          </a:prstGeom>
          <a:noFill/>
          <a:ln w="19050" cap="flat" cmpd="sng">
            <a:solidFill>
              <a:srgbClr val="44B15B"/>
            </a:solidFill>
            <a:prstDash val="solid"/>
            <a:round/>
            <a:headEnd type="none" w="med" len="med"/>
            <a:tailEnd type="triangle" w="med" len="med"/>
          </a:ln>
        </p:spPr>
      </p:cxnSp>
      <p:sp>
        <p:nvSpPr>
          <p:cNvPr id="144" name="Google Shape;144;g5d1156e208_0_613"/>
          <p:cNvSpPr txBox="1"/>
          <p:nvPr/>
        </p:nvSpPr>
        <p:spPr>
          <a:xfrm>
            <a:off x="4895243" y="2768860"/>
            <a:ext cx="1923059" cy="173990"/>
          </a:xfrm>
          <a:prstGeom prst="rect">
            <a:avLst/>
          </a:prstGeom>
          <a:noFill/>
          <a:ln>
            <a:noFill/>
          </a:ln>
        </p:spPr>
        <p:txBody>
          <a:bodyPr spcFirstLastPara="1" wrap="square" lIns="13725" tIns="13725" rIns="13725" bIns="13725" anchor="t" anchorCtr="0">
            <a:noAutofit/>
          </a:bodyPr>
          <a:lstStyle/>
          <a:p>
            <a:pPr algn="ctr"/>
            <a:r>
              <a:rPr lang="en" sz="800" b="1" dirty="0">
                <a:solidFill>
                  <a:srgbClr val="235D2F"/>
                </a:solidFill>
                <a:latin typeface="Calibri" panose="020F0502020204030204" pitchFamily="34" charset="0"/>
                <a:ea typeface="Calibri"/>
                <a:cs typeface="Calibri" panose="020F0502020204030204" pitchFamily="34" charset="0"/>
                <a:sym typeface="Calibri"/>
              </a:rPr>
              <a:t>picks out and sells to</a:t>
            </a:r>
            <a:endParaRPr sz="800" b="1" dirty="0">
              <a:solidFill>
                <a:srgbClr val="235D2F"/>
              </a:solidFill>
              <a:latin typeface="Calibri" panose="020F0502020204030204" pitchFamily="34" charset="0"/>
              <a:ea typeface="Calibri"/>
              <a:cs typeface="Calibri" panose="020F0502020204030204" pitchFamily="34" charset="0"/>
              <a:sym typeface="Calibri"/>
            </a:endParaRPr>
          </a:p>
        </p:txBody>
      </p:sp>
      <p:cxnSp>
        <p:nvCxnSpPr>
          <p:cNvPr id="145" name="Google Shape;145;g5d1156e208_0_613"/>
          <p:cNvCxnSpPr>
            <a:cxnSpLocks/>
            <a:stCxn id="125" idx="2"/>
            <a:endCxn id="119" idx="0"/>
          </p:cNvCxnSpPr>
          <p:nvPr/>
        </p:nvCxnSpPr>
        <p:spPr>
          <a:xfrm rot="5400000">
            <a:off x="7530111" y="3567056"/>
            <a:ext cx="195886" cy="663"/>
          </a:xfrm>
          <a:prstGeom prst="bentConnector3">
            <a:avLst>
              <a:gd name="adj1" fmla="val 50000"/>
            </a:avLst>
          </a:prstGeom>
          <a:noFill/>
          <a:ln w="19050" cap="flat" cmpd="sng">
            <a:solidFill>
              <a:srgbClr val="44B15B"/>
            </a:solidFill>
            <a:prstDash val="solid"/>
            <a:round/>
            <a:headEnd type="none" w="med" len="med"/>
            <a:tailEnd type="triangle" w="med" len="med"/>
          </a:ln>
        </p:spPr>
      </p:cxnSp>
      <p:cxnSp>
        <p:nvCxnSpPr>
          <p:cNvPr id="146" name="Google Shape;146;g5d1156e208_0_613"/>
          <p:cNvCxnSpPr>
            <a:cxnSpLocks/>
            <a:stCxn id="119" idx="1"/>
            <a:endCxn id="120" idx="3"/>
          </p:cNvCxnSpPr>
          <p:nvPr/>
        </p:nvCxnSpPr>
        <p:spPr>
          <a:xfrm flipH="1">
            <a:off x="6458709" y="3799509"/>
            <a:ext cx="765509" cy="1997"/>
          </a:xfrm>
          <a:prstGeom prst="straightConnector1">
            <a:avLst/>
          </a:prstGeom>
          <a:noFill/>
          <a:ln w="19050" cap="flat" cmpd="sng">
            <a:solidFill>
              <a:srgbClr val="44B15B"/>
            </a:solidFill>
            <a:prstDash val="solid"/>
            <a:round/>
            <a:headEnd type="none" w="med" len="med"/>
            <a:tailEnd type="triangle" w="med" len="med"/>
          </a:ln>
        </p:spPr>
      </p:cxnSp>
      <p:cxnSp>
        <p:nvCxnSpPr>
          <p:cNvPr id="147" name="Google Shape;147;g5d1156e208_0_613"/>
          <p:cNvCxnSpPr>
            <a:cxnSpLocks/>
            <a:stCxn id="120" idx="1"/>
            <a:endCxn id="122" idx="3"/>
          </p:cNvCxnSpPr>
          <p:nvPr/>
        </p:nvCxnSpPr>
        <p:spPr>
          <a:xfrm flipH="1" flipV="1">
            <a:off x="4640770" y="3799515"/>
            <a:ext cx="980054" cy="1990"/>
          </a:xfrm>
          <a:prstGeom prst="straightConnector1">
            <a:avLst/>
          </a:prstGeom>
          <a:noFill/>
          <a:ln w="19050" cap="flat" cmpd="sng">
            <a:solidFill>
              <a:srgbClr val="44B15B"/>
            </a:solidFill>
            <a:prstDash val="solid"/>
            <a:round/>
            <a:headEnd type="none" w="med" len="med"/>
            <a:tailEnd type="triangle" w="med" len="med"/>
          </a:ln>
        </p:spPr>
      </p:cxnSp>
      <p:cxnSp>
        <p:nvCxnSpPr>
          <p:cNvPr id="150" name="Google Shape;150;g5d1156e208_0_613"/>
          <p:cNvCxnSpPr>
            <a:cxnSpLocks/>
            <a:endCxn id="122" idx="1"/>
          </p:cNvCxnSpPr>
          <p:nvPr/>
        </p:nvCxnSpPr>
        <p:spPr>
          <a:xfrm>
            <a:off x="1674943" y="2521111"/>
            <a:ext cx="2046458" cy="1278404"/>
          </a:xfrm>
          <a:prstGeom prst="bentConnector3">
            <a:avLst>
              <a:gd name="adj1" fmla="val -49150"/>
            </a:avLst>
          </a:prstGeom>
          <a:noFill/>
          <a:ln w="19050" cap="flat" cmpd="sng">
            <a:solidFill>
              <a:srgbClr val="44B15B"/>
            </a:solidFill>
            <a:prstDash val="solid"/>
            <a:round/>
            <a:headEnd type="none" w="med" len="med"/>
            <a:tailEnd type="triangle" w="med" len="med"/>
          </a:ln>
        </p:spPr>
      </p:cxnSp>
      <p:cxnSp>
        <p:nvCxnSpPr>
          <p:cNvPr id="151" name="Google Shape;151;g5d1156e208_0_613"/>
          <p:cNvCxnSpPr>
            <a:cxnSpLocks/>
            <a:stCxn id="122" idx="2"/>
            <a:endCxn id="123" idx="0"/>
          </p:cNvCxnSpPr>
          <p:nvPr/>
        </p:nvCxnSpPr>
        <p:spPr>
          <a:xfrm>
            <a:off x="4181084" y="3971705"/>
            <a:ext cx="0" cy="141285"/>
          </a:xfrm>
          <a:prstGeom prst="straightConnector1">
            <a:avLst/>
          </a:prstGeom>
          <a:noFill/>
          <a:ln w="19050" cap="flat" cmpd="sng">
            <a:solidFill>
              <a:srgbClr val="44B15B"/>
            </a:solidFill>
            <a:prstDash val="solid"/>
            <a:round/>
            <a:headEnd type="none" w="med" len="med"/>
            <a:tailEnd type="triangle" w="med" len="med"/>
          </a:ln>
        </p:spPr>
      </p:cxnSp>
      <p:cxnSp>
        <p:nvCxnSpPr>
          <p:cNvPr id="152" name="Google Shape;152;g5d1156e208_0_613"/>
          <p:cNvCxnSpPr>
            <a:cxnSpLocks/>
            <a:stCxn id="123" idx="2"/>
            <a:endCxn id="124" idx="0"/>
          </p:cNvCxnSpPr>
          <p:nvPr/>
        </p:nvCxnSpPr>
        <p:spPr>
          <a:xfrm flipH="1">
            <a:off x="4181073" y="4433400"/>
            <a:ext cx="13" cy="141275"/>
          </a:xfrm>
          <a:prstGeom prst="straightConnector1">
            <a:avLst/>
          </a:prstGeom>
          <a:noFill/>
          <a:ln w="19050" cap="flat" cmpd="sng">
            <a:solidFill>
              <a:srgbClr val="44B15B"/>
            </a:solidFill>
            <a:prstDash val="solid"/>
            <a:round/>
            <a:headEnd type="none" w="med" len="med"/>
            <a:tailEnd type="triangle" w="med" len="med"/>
          </a:ln>
        </p:spPr>
      </p:cxnSp>
      <p:sp>
        <p:nvSpPr>
          <p:cNvPr id="153" name="Google Shape;153;g5d1156e208_0_613"/>
          <p:cNvSpPr txBox="1"/>
          <p:nvPr/>
        </p:nvSpPr>
        <p:spPr>
          <a:xfrm>
            <a:off x="868101" y="1267655"/>
            <a:ext cx="2071219" cy="195117"/>
          </a:xfrm>
          <a:prstGeom prst="rect">
            <a:avLst/>
          </a:prstGeom>
          <a:noFill/>
          <a:ln>
            <a:noFill/>
          </a:ln>
        </p:spPr>
        <p:txBody>
          <a:bodyPr spcFirstLastPara="1" wrap="square" lIns="13725" tIns="6850" rIns="13725" bIns="6850" anchor="t" anchorCtr="0">
            <a:noAutofit/>
          </a:bodyPr>
          <a:lstStyle/>
          <a:p>
            <a:pPr algn="ctr"/>
            <a:r>
              <a:rPr lang="en" sz="1000" b="1" dirty="0">
                <a:solidFill>
                  <a:srgbClr val="44B15B"/>
                </a:solidFill>
                <a:latin typeface="Calibri" panose="020F0502020204030204" pitchFamily="34" charset="0"/>
                <a:ea typeface="Calibri"/>
                <a:cs typeface="Calibri" panose="020F0502020204030204" pitchFamily="34" charset="0"/>
                <a:sym typeface="Calibri"/>
              </a:rPr>
              <a:t>High Value Stream (Minority)</a:t>
            </a:r>
            <a:endParaRPr sz="1000" b="1" dirty="0">
              <a:solidFill>
                <a:srgbClr val="44B15B"/>
              </a:solidFill>
              <a:latin typeface="Calibri" panose="020F0502020204030204" pitchFamily="34" charset="0"/>
              <a:ea typeface="Calibri"/>
              <a:cs typeface="Calibri" panose="020F0502020204030204" pitchFamily="34" charset="0"/>
              <a:sym typeface="Calibri"/>
            </a:endParaRPr>
          </a:p>
        </p:txBody>
      </p:sp>
      <p:sp>
        <p:nvSpPr>
          <p:cNvPr id="154" name="Google Shape;154;g5d1156e208_0_613"/>
          <p:cNvSpPr txBox="1"/>
          <p:nvPr/>
        </p:nvSpPr>
        <p:spPr>
          <a:xfrm>
            <a:off x="5682155" y="1265645"/>
            <a:ext cx="2229301" cy="234529"/>
          </a:xfrm>
          <a:prstGeom prst="rect">
            <a:avLst/>
          </a:prstGeom>
          <a:noFill/>
          <a:ln>
            <a:noFill/>
          </a:ln>
        </p:spPr>
        <p:txBody>
          <a:bodyPr spcFirstLastPara="1" wrap="square" lIns="13725" tIns="6850" rIns="13725" bIns="6850" anchor="t" anchorCtr="0">
            <a:noAutofit/>
          </a:bodyPr>
          <a:lstStyle/>
          <a:p>
            <a:pPr algn="ctr"/>
            <a:r>
              <a:rPr lang="en" sz="1000" b="1" dirty="0">
                <a:solidFill>
                  <a:srgbClr val="44B15B"/>
                </a:solidFill>
                <a:latin typeface="Calibri" panose="020F0502020204030204" pitchFamily="34" charset="0"/>
                <a:ea typeface="Calibri"/>
                <a:cs typeface="Calibri" panose="020F0502020204030204" pitchFamily="34" charset="0"/>
                <a:sym typeface="Calibri"/>
              </a:rPr>
              <a:t>Low Value Stream (Majority)</a:t>
            </a:r>
            <a:endParaRPr sz="1000" b="1" dirty="0">
              <a:solidFill>
                <a:srgbClr val="44B15B"/>
              </a:solidFill>
              <a:latin typeface="Calibri" panose="020F0502020204030204" pitchFamily="34" charset="0"/>
              <a:ea typeface="Calibri"/>
              <a:cs typeface="Calibri" panose="020F0502020204030204" pitchFamily="34" charset="0"/>
              <a:sym typeface="Calibri"/>
            </a:endParaRPr>
          </a:p>
        </p:txBody>
      </p:sp>
      <p:sp>
        <p:nvSpPr>
          <p:cNvPr id="155" name="Google Shape;155;g5d1156e208_0_613"/>
          <p:cNvSpPr txBox="1"/>
          <p:nvPr/>
        </p:nvSpPr>
        <p:spPr>
          <a:xfrm>
            <a:off x="4202487" y="3914299"/>
            <a:ext cx="841500" cy="165000"/>
          </a:xfrm>
          <a:prstGeom prst="rect">
            <a:avLst/>
          </a:prstGeom>
          <a:noFill/>
          <a:ln>
            <a:noFill/>
          </a:ln>
        </p:spPr>
        <p:txBody>
          <a:bodyPr spcFirstLastPara="1" wrap="square" lIns="91421" tIns="91421" rIns="91421" bIns="91421" anchor="t" anchorCtr="0">
            <a:noAutofit/>
          </a:bodyPr>
          <a:lstStyle/>
          <a:p>
            <a:r>
              <a:rPr lang="en" sz="500" b="1" dirty="0">
                <a:latin typeface="Calibri" panose="020F0502020204030204" pitchFamily="34" charset="0"/>
                <a:ea typeface="Calibri"/>
                <a:cs typeface="Calibri" panose="020F0502020204030204" pitchFamily="34" charset="0"/>
                <a:sym typeface="Calibri"/>
              </a:rPr>
              <a:t>1-10 tons per day</a:t>
            </a:r>
            <a:endParaRPr sz="500" b="1" dirty="0">
              <a:latin typeface="Calibri" panose="020F0502020204030204" pitchFamily="34" charset="0"/>
              <a:ea typeface="Calibri"/>
              <a:cs typeface="Calibri" panose="020F0502020204030204" pitchFamily="34" charset="0"/>
              <a:sym typeface="Calibri"/>
            </a:endParaRPr>
          </a:p>
        </p:txBody>
      </p:sp>
      <p:sp>
        <p:nvSpPr>
          <p:cNvPr id="156" name="Google Shape;156;g5d1156e208_0_613"/>
          <p:cNvSpPr txBox="1"/>
          <p:nvPr/>
        </p:nvSpPr>
        <p:spPr>
          <a:xfrm>
            <a:off x="4206905" y="4378711"/>
            <a:ext cx="939900" cy="165000"/>
          </a:xfrm>
          <a:prstGeom prst="rect">
            <a:avLst/>
          </a:prstGeom>
          <a:noFill/>
          <a:ln>
            <a:noFill/>
          </a:ln>
        </p:spPr>
        <p:txBody>
          <a:bodyPr spcFirstLastPara="1" wrap="square" lIns="91421" tIns="91421" rIns="91421" bIns="91421" anchor="t" anchorCtr="0">
            <a:noAutofit/>
          </a:bodyPr>
          <a:lstStyle/>
          <a:p>
            <a:r>
              <a:rPr lang="en" sz="500" b="1" dirty="0">
                <a:latin typeface="Calibri" panose="020F0502020204030204" pitchFamily="34" charset="0"/>
                <a:ea typeface="Calibri"/>
                <a:cs typeface="Calibri" panose="020F0502020204030204" pitchFamily="34" charset="0"/>
                <a:sym typeface="Calibri"/>
              </a:rPr>
              <a:t>50 tons per day </a:t>
            </a:r>
            <a:endParaRPr sz="500" b="1" dirty="0">
              <a:latin typeface="Calibri" panose="020F0502020204030204" pitchFamily="34" charset="0"/>
              <a:ea typeface="Calibri"/>
              <a:cs typeface="Calibri" panose="020F0502020204030204" pitchFamily="34" charset="0"/>
              <a:sym typeface="Calibri"/>
            </a:endParaRPr>
          </a:p>
        </p:txBody>
      </p:sp>
      <p:sp>
        <p:nvSpPr>
          <p:cNvPr id="157" name="Google Shape;157;g5d1156e208_0_613"/>
          <p:cNvSpPr txBox="1"/>
          <p:nvPr/>
        </p:nvSpPr>
        <p:spPr>
          <a:xfrm>
            <a:off x="4205402" y="4812239"/>
            <a:ext cx="1116163" cy="165000"/>
          </a:xfrm>
          <a:prstGeom prst="rect">
            <a:avLst/>
          </a:prstGeom>
          <a:noFill/>
          <a:ln>
            <a:noFill/>
          </a:ln>
        </p:spPr>
        <p:txBody>
          <a:bodyPr spcFirstLastPara="1" wrap="square" lIns="91421" tIns="91421" rIns="91421" bIns="91421" anchor="t" anchorCtr="0">
            <a:noAutofit/>
          </a:bodyPr>
          <a:lstStyle/>
          <a:p>
            <a:r>
              <a:rPr lang="en" sz="500" b="1" dirty="0">
                <a:solidFill>
                  <a:srgbClr val="235D2F"/>
                </a:solidFill>
                <a:latin typeface="Calibri" panose="020F0502020204030204" pitchFamily="34" charset="0"/>
                <a:ea typeface="Calibri"/>
                <a:cs typeface="Calibri" panose="020F0502020204030204" pitchFamily="34" charset="0"/>
                <a:sym typeface="Calibri"/>
              </a:rPr>
              <a:t>50-100 tons per day</a:t>
            </a:r>
            <a:endParaRPr sz="1500" b="1" dirty="0">
              <a:solidFill>
                <a:srgbClr val="235D2F"/>
              </a:solidFill>
              <a:latin typeface="Calibri" panose="020F0502020204030204" pitchFamily="34" charset="0"/>
              <a:ea typeface="Calibri"/>
              <a:cs typeface="Calibri" panose="020F0502020204030204" pitchFamily="34" charset="0"/>
              <a:sym typeface="Calibri"/>
            </a:endParaRPr>
          </a:p>
        </p:txBody>
      </p:sp>
      <p:sp>
        <p:nvSpPr>
          <p:cNvPr id="2" name="Slide Number Placeholder 1">
            <a:extLst>
              <a:ext uri="{FF2B5EF4-FFF2-40B4-BE49-F238E27FC236}">
                <a16:creationId xmlns:a16="http://schemas.microsoft.com/office/drawing/2014/main" id="{18C067D5-85C8-FF49-A660-8FE7821A4174}"/>
              </a:ext>
            </a:extLst>
          </p:cNvPr>
          <p:cNvSpPr>
            <a:spLocks noGrp="1"/>
          </p:cNvSpPr>
          <p:nvPr>
            <p:ph type="sldNum" sz="quarter" idx="2"/>
          </p:nvPr>
        </p:nvSpPr>
        <p:spPr>
          <a:xfrm>
            <a:off x="8589498" y="4690758"/>
            <a:ext cx="314623" cy="338518"/>
          </a:xfrm>
        </p:spPr>
        <p:txBody>
          <a:bodyPr/>
          <a:lstStyle/>
          <a:p>
            <a:fld id="{86CB4B4D-7CA3-9044-876B-883B54F8677D}" type="slidenum">
              <a:rPr lang="en-US" smtClean="0"/>
              <a:pPr/>
              <a:t>13</a:t>
            </a:fld>
            <a:endParaRPr lang="en-US" dirty="0"/>
          </a:p>
        </p:txBody>
      </p:sp>
    </p:spTree>
    <p:extLst>
      <p:ext uri="{BB962C8B-B14F-4D97-AF65-F5344CB8AC3E}">
        <p14:creationId xmlns:p14="http://schemas.microsoft.com/office/powerpoint/2010/main" val="9283067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A778-433E-4425-8AA9-AA71FF85A458}"/>
              </a:ext>
            </a:extLst>
          </p:cNvPr>
          <p:cNvSpPr>
            <a:spLocks noGrp="1"/>
          </p:cNvSpPr>
          <p:nvPr>
            <p:ph type="title"/>
          </p:nvPr>
        </p:nvSpPr>
        <p:spPr/>
        <p:txBody>
          <a:bodyPr/>
          <a:lstStyle/>
          <a:p>
            <a:pPr>
              <a:buNone/>
            </a:pPr>
            <a:r>
              <a:rPr lang="en-US" dirty="0"/>
              <a:t>Testing modern collection systems</a:t>
            </a:r>
          </a:p>
        </p:txBody>
      </p:sp>
      <p:pic>
        <p:nvPicPr>
          <p:cNvPr id="4" name="Picture 3">
            <a:extLst>
              <a:ext uri="{FF2B5EF4-FFF2-40B4-BE49-F238E27FC236}">
                <a16:creationId xmlns:a16="http://schemas.microsoft.com/office/drawing/2014/main" id="{9681213E-CD08-418E-8C7C-2FA099ACBD8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71551" y="768153"/>
            <a:ext cx="7797083" cy="3851876"/>
          </a:xfrm>
          <a:prstGeom prst="rect">
            <a:avLst/>
          </a:prstGeom>
        </p:spPr>
      </p:pic>
    </p:spTree>
    <p:extLst>
      <p:ext uri="{BB962C8B-B14F-4D97-AF65-F5344CB8AC3E}">
        <p14:creationId xmlns:p14="http://schemas.microsoft.com/office/powerpoint/2010/main" val="32518343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A778-433E-4425-8AA9-AA71FF85A458}"/>
              </a:ext>
            </a:extLst>
          </p:cNvPr>
          <p:cNvSpPr>
            <a:spLocks noGrp="1"/>
          </p:cNvSpPr>
          <p:nvPr>
            <p:ph type="title"/>
          </p:nvPr>
        </p:nvSpPr>
        <p:spPr/>
        <p:txBody>
          <a:bodyPr/>
          <a:lstStyle/>
          <a:p>
            <a:pPr>
              <a:buNone/>
            </a:pPr>
            <a:r>
              <a:rPr lang="en-US" dirty="0"/>
              <a:t>Upgrading traditional collection schemes</a:t>
            </a:r>
          </a:p>
        </p:txBody>
      </p:sp>
      <p:pic>
        <p:nvPicPr>
          <p:cNvPr id="4" name="Picture 3">
            <a:extLst>
              <a:ext uri="{FF2B5EF4-FFF2-40B4-BE49-F238E27FC236}">
                <a16:creationId xmlns:a16="http://schemas.microsoft.com/office/drawing/2014/main" id="{E547A304-1FFE-4BE9-91F4-6E8B3576221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55222" y="1012333"/>
            <a:ext cx="7567341" cy="3583528"/>
          </a:xfrm>
          <a:prstGeom prst="rect">
            <a:avLst/>
          </a:prstGeom>
        </p:spPr>
      </p:pic>
    </p:spTree>
    <p:extLst>
      <p:ext uri="{BB962C8B-B14F-4D97-AF65-F5344CB8AC3E}">
        <p14:creationId xmlns:p14="http://schemas.microsoft.com/office/powerpoint/2010/main" val="196379889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A778-433E-4425-8AA9-AA71FF85A458}"/>
              </a:ext>
            </a:extLst>
          </p:cNvPr>
          <p:cNvSpPr>
            <a:spLocks noGrp="1"/>
          </p:cNvSpPr>
          <p:nvPr>
            <p:ph type="title"/>
          </p:nvPr>
        </p:nvSpPr>
        <p:spPr/>
        <p:txBody>
          <a:bodyPr/>
          <a:lstStyle/>
          <a:p>
            <a:pPr>
              <a:buNone/>
            </a:pPr>
            <a:r>
              <a:rPr lang="fr-FR" dirty="0" err="1"/>
              <a:t>Closing</a:t>
            </a:r>
            <a:r>
              <a:rPr lang="fr-FR" dirty="0"/>
              <a:t> the p</a:t>
            </a:r>
            <a:r>
              <a:rPr lang="it-IT" dirty="0"/>
              <a:t>ackaging loop</a:t>
            </a:r>
            <a:endParaRPr lang="en-US" dirty="0"/>
          </a:p>
        </p:txBody>
      </p:sp>
      <p:pic>
        <p:nvPicPr>
          <p:cNvPr id="4" name="Picture 3">
            <a:extLst>
              <a:ext uri="{FF2B5EF4-FFF2-40B4-BE49-F238E27FC236}">
                <a16:creationId xmlns:a16="http://schemas.microsoft.com/office/drawing/2014/main" id="{D6AE3000-767D-4DA5-AFC6-E5AC2C4E19B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355270" y="971549"/>
            <a:ext cx="6350547" cy="3634236"/>
          </a:xfrm>
          <a:prstGeom prst="rect">
            <a:avLst/>
          </a:prstGeom>
        </p:spPr>
      </p:pic>
    </p:spTree>
    <p:extLst>
      <p:ext uri="{BB962C8B-B14F-4D97-AF65-F5344CB8AC3E}">
        <p14:creationId xmlns:p14="http://schemas.microsoft.com/office/powerpoint/2010/main" val="58970121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1026" name="Picture 2" descr="BẢN ĐỒ ĐẤT NƯỚC VIỆT NAM - hongphuong135">
            <a:extLst>
              <a:ext uri="{FF2B5EF4-FFF2-40B4-BE49-F238E27FC236}">
                <a16:creationId xmlns:a16="http://schemas.microsoft.com/office/drawing/2014/main" id="{D3E20EA3-DAF8-4F5B-8600-864549909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643" y="0"/>
            <a:ext cx="3100387" cy="5143500"/>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119;p11">
            <a:extLst>
              <a:ext uri="{FF2B5EF4-FFF2-40B4-BE49-F238E27FC236}">
                <a16:creationId xmlns:a16="http://schemas.microsoft.com/office/drawing/2014/main" id="{7C4BE004-85C0-4CC9-A7D2-3670666E37F2}"/>
              </a:ext>
            </a:extLst>
          </p:cNvPr>
          <p:cNvSpPr txBox="1">
            <a:spLocks noGrp="1"/>
          </p:cNvSpPr>
          <p:nvPr>
            <p:ph type="sldNum" idx="12"/>
          </p:nvPr>
        </p:nvSpPr>
        <p:spPr>
          <a:xfrm>
            <a:off x="5891222" y="4783457"/>
            <a:ext cx="2103075" cy="257175"/>
          </a:xfrm>
          <a:prstGeom prst="rect">
            <a:avLst/>
          </a:prstGeom>
        </p:spPr>
        <p:txBody>
          <a:bodyPr spcFirstLastPara="1" wrap="square" lIns="0" tIns="0" rIns="0" bIns="0" anchor="t" anchorCtr="0">
            <a:noAutofit/>
          </a:bodyPr>
          <a:lstStyle/>
          <a:p>
            <a:pPr defTabSz="685766" hangingPunct="1">
              <a:buClr>
                <a:srgbClr val="000000"/>
              </a:buClr>
              <a:defRPr/>
            </a:pPr>
            <a:fld id="{00000000-1234-1234-1234-123412341234}" type="slidenum">
              <a:rPr lang="en-US" sz="1400"/>
              <a:pPr defTabSz="685766" hangingPunct="1">
                <a:buClr>
                  <a:srgbClr val="000000"/>
                </a:buClr>
                <a:defRPr/>
              </a:pPr>
              <a:t>17</a:t>
            </a:fld>
            <a:endParaRPr sz="1400" dirty="0"/>
          </a:p>
        </p:txBody>
      </p:sp>
      <p:sp>
        <p:nvSpPr>
          <p:cNvPr id="16" name="Title 1">
            <a:extLst>
              <a:ext uri="{FF2B5EF4-FFF2-40B4-BE49-F238E27FC236}">
                <a16:creationId xmlns:a16="http://schemas.microsoft.com/office/drawing/2014/main" id="{1B76A778-433E-4425-8AA9-AA71FF85A458}"/>
              </a:ext>
            </a:extLst>
          </p:cNvPr>
          <p:cNvSpPr txBox="1">
            <a:spLocks/>
          </p:cNvSpPr>
          <p:nvPr/>
        </p:nvSpPr>
        <p:spPr>
          <a:xfrm>
            <a:off x="616786" y="1999049"/>
            <a:ext cx="2929896" cy="572701"/>
          </a:xfrm>
          <a:prstGeom prst="rect">
            <a:avLst/>
          </a:prstGeom>
        </p:spPr>
        <p:txBody>
          <a:bodyPr lIns="91436" tIns="45718" rIns="91436" bIns="45718"/>
          <a:lstStyle>
            <a:lvl1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9pPr>
          </a:lstStyle>
          <a:p>
            <a:pPr>
              <a:buFont typeface="Calibri"/>
              <a:buNone/>
            </a:pPr>
            <a:r>
              <a:rPr lang="en-US" sz="2800" dirty="0"/>
              <a:t>PRO Vietnam Proofs of Concept 2020 - 2021</a:t>
            </a:r>
          </a:p>
        </p:txBody>
      </p:sp>
      <p:sp>
        <p:nvSpPr>
          <p:cNvPr id="87" name="Google Shape;87;p3"/>
          <p:cNvSpPr txBox="1"/>
          <p:nvPr/>
        </p:nvSpPr>
        <p:spPr>
          <a:xfrm>
            <a:off x="5149107" y="2384627"/>
            <a:ext cx="1913159" cy="577049"/>
          </a:xfrm>
          <a:prstGeom prst="rect">
            <a:avLst/>
          </a:prstGeom>
          <a:noFill/>
          <a:ln>
            <a:noFill/>
          </a:ln>
        </p:spPr>
        <p:txBody>
          <a:bodyPr spcFirstLastPara="1" wrap="square" lIns="68564" tIns="34274" rIns="68564" bIns="34274" anchor="t" anchorCtr="0">
            <a:spAutoFit/>
          </a:bodyPr>
          <a:lstStyle/>
          <a:p>
            <a:pPr algn="just" defTabSz="914310"/>
            <a:r>
              <a:rPr lang="en-US" sz="1100" b="1" dirty="0">
                <a:solidFill>
                  <a:srgbClr val="00B050"/>
                </a:solidFill>
                <a:latin typeface="Calibri" panose="020F0502020204030204" pitchFamily="34" charset="0"/>
                <a:ea typeface="Arial"/>
                <a:cs typeface="Calibri" panose="020F0502020204030204" pitchFamily="34" charset="0"/>
              </a:rPr>
              <a:t>PROVN &amp; IUCN</a:t>
            </a:r>
            <a:r>
              <a:rPr lang="en-US" sz="1100" b="1" dirty="0">
                <a:latin typeface="Calibri" panose="020F0502020204030204" pitchFamily="34" charset="0"/>
                <a:ea typeface="Arial"/>
                <a:cs typeface="Calibri" panose="020F0502020204030204" pitchFamily="34" charset="0"/>
              </a:rPr>
              <a:t> </a:t>
            </a:r>
            <a:r>
              <a:rPr lang="en-US" sz="1100" dirty="0">
                <a:latin typeface="Calibri" panose="020F0502020204030204" pitchFamily="34" charset="0"/>
                <a:ea typeface="Arial"/>
                <a:cs typeface="Calibri" panose="020F0502020204030204" pitchFamily="34" charset="0"/>
              </a:rPr>
              <a:t>– Project in Hoi An - scaled up from </a:t>
            </a:r>
            <a:r>
              <a:rPr lang="en-US" sz="1100" dirty="0" err="1">
                <a:latin typeface="Calibri" panose="020F0502020204030204" pitchFamily="34" charset="0"/>
                <a:ea typeface="Arial"/>
                <a:cs typeface="Calibri" panose="020F0502020204030204" pitchFamily="34" charset="0"/>
              </a:rPr>
              <a:t>ReForm</a:t>
            </a:r>
            <a:r>
              <a:rPr lang="en-US" sz="1100" dirty="0">
                <a:latin typeface="Calibri" panose="020F0502020204030204" pitchFamily="34" charset="0"/>
                <a:ea typeface="Arial"/>
                <a:cs typeface="Calibri" panose="020F0502020204030204" pitchFamily="34" charset="0"/>
              </a:rPr>
              <a:t> Cham Island Landfill Project</a:t>
            </a:r>
            <a:endParaRPr sz="1100" dirty="0">
              <a:latin typeface="Calibri" panose="020F0502020204030204" pitchFamily="34" charset="0"/>
              <a:ea typeface="Arial"/>
              <a:cs typeface="Calibri" panose="020F0502020204030204" pitchFamily="34" charset="0"/>
            </a:endParaRPr>
          </a:p>
        </p:txBody>
      </p:sp>
      <p:sp>
        <p:nvSpPr>
          <p:cNvPr id="84" name="Google Shape;84;p3"/>
          <p:cNvSpPr txBox="1"/>
          <p:nvPr/>
        </p:nvSpPr>
        <p:spPr>
          <a:xfrm>
            <a:off x="3766302" y="509180"/>
            <a:ext cx="2124920" cy="915603"/>
          </a:xfrm>
          <a:prstGeom prst="rect">
            <a:avLst/>
          </a:prstGeom>
          <a:noFill/>
          <a:ln>
            <a:noFill/>
          </a:ln>
        </p:spPr>
        <p:txBody>
          <a:bodyPr spcFirstLastPara="1" wrap="square" lIns="68564" tIns="34274" rIns="68564" bIns="34274" anchor="t" anchorCtr="0">
            <a:spAutoFit/>
          </a:bodyPr>
          <a:lstStyle/>
          <a:p>
            <a:pPr defTabSz="914310"/>
            <a:r>
              <a:rPr lang="en-US" sz="1100" b="1" dirty="0">
                <a:solidFill>
                  <a:srgbClr val="00B050"/>
                </a:solidFill>
                <a:latin typeface="Calibri" panose="020F0502020204030204" pitchFamily="34" charset="0"/>
                <a:ea typeface="Arial"/>
                <a:cs typeface="Calibri" panose="020F0502020204030204" pitchFamily="34" charset="0"/>
              </a:rPr>
              <a:t>PROVN &amp; EURP</a:t>
            </a:r>
            <a:r>
              <a:rPr lang="en-US" sz="1100" b="1" dirty="0">
                <a:latin typeface="Calibri" panose="020F0502020204030204" pitchFamily="34" charset="0"/>
                <a:ea typeface="Arial"/>
                <a:cs typeface="Calibri" panose="020F0502020204030204" pitchFamily="34" charset="0"/>
              </a:rPr>
              <a:t> </a:t>
            </a:r>
            <a:r>
              <a:rPr lang="en-US" sz="1100" dirty="0">
                <a:latin typeface="Calibri" panose="020F0502020204030204" pitchFamily="34" charset="0"/>
                <a:ea typeface="Arial"/>
                <a:cs typeface="Calibri" panose="020F0502020204030204" pitchFamily="34" charset="0"/>
              </a:rPr>
              <a:t>– Research on informal sector across Vietnam (Hanoi, HCMC, </a:t>
            </a:r>
            <a:r>
              <a:rPr lang="en-US" sz="1100" dirty="0" err="1">
                <a:latin typeface="Calibri" panose="020F0502020204030204" pitchFamily="34" charset="0"/>
                <a:ea typeface="Arial"/>
                <a:cs typeface="Calibri" panose="020F0502020204030204" pitchFamily="34" charset="0"/>
              </a:rPr>
              <a:t>Buon</a:t>
            </a:r>
            <a:r>
              <a:rPr lang="en-US" sz="1100" dirty="0">
                <a:latin typeface="Calibri" panose="020F0502020204030204" pitchFamily="34" charset="0"/>
                <a:ea typeface="Arial"/>
                <a:cs typeface="Calibri" panose="020F0502020204030204" pitchFamily="34" charset="0"/>
              </a:rPr>
              <a:t> Me </a:t>
            </a:r>
            <a:r>
              <a:rPr lang="en-US" sz="1100" dirty="0" err="1">
                <a:latin typeface="Calibri" panose="020F0502020204030204" pitchFamily="34" charset="0"/>
                <a:ea typeface="Arial"/>
                <a:cs typeface="Calibri" panose="020F0502020204030204" pitchFamily="34" charset="0"/>
              </a:rPr>
              <a:t>Thuot</a:t>
            </a:r>
            <a:r>
              <a:rPr lang="en-US" sz="1100" dirty="0">
                <a:latin typeface="Calibri" panose="020F0502020204030204" pitchFamily="34" charset="0"/>
                <a:ea typeface="Arial"/>
                <a:cs typeface="Calibri" panose="020F0502020204030204" pitchFamily="34" charset="0"/>
              </a:rPr>
              <a:t>, </a:t>
            </a:r>
            <a:r>
              <a:rPr lang="en-US" sz="1100" dirty="0" err="1">
                <a:latin typeface="Calibri" panose="020F0502020204030204" pitchFamily="34" charset="0"/>
                <a:ea typeface="Arial"/>
                <a:cs typeface="Calibri" panose="020F0502020204030204" pitchFamily="34" charset="0"/>
              </a:rPr>
              <a:t>Nha</a:t>
            </a:r>
            <a:r>
              <a:rPr lang="en-US" sz="1100" dirty="0">
                <a:latin typeface="Calibri" panose="020F0502020204030204" pitchFamily="34" charset="0"/>
                <a:ea typeface="Arial"/>
                <a:cs typeface="Calibri" panose="020F0502020204030204" pitchFamily="34" charset="0"/>
              </a:rPr>
              <a:t> Trang) conducted by </a:t>
            </a:r>
            <a:r>
              <a:rPr lang="en-US" sz="1100" b="1" dirty="0">
                <a:latin typeface="Calibri" panose="020F0502020204030204" pitchFamily="34" charset="0"/>
                <a:cs typeface="Calibri" panose="020F0502020204030204" pitchFamily="34" charset="0"/>
              </a:rPr>
              <a:t>IRD &amp; Hanoi Architect University</a:t>
            </a:r>
            <a:endParaRPr sz="1100" dirty="0">
              <a:latin typeface="Calibri" panose="020F0502020204030204" pitchFamily="34" charset="0"/>
              <a:ea typeface="Arial"/>
              <a:cs typeface="Calibri" panose="020F0502020204030204" pitchFamily="34" charset="0"/>
            </a:endParaRPr>
          </a:p>
        </p:txBody>
      </p:sp>
      <p:sp>
        <p:nvSpPr>
          <p:cNvPr id="91" name="Google Shape;91;p3"/>
          <p:cNvSpPr txBox="1"/>
          <p:nvPr/>
        </p:nvSpPr>
        <p:spPr>
          <a:xfrm>
            <a:off x="4576082" y="3452111"/>
            <a:ext cx="2124920" cy="577049"/>
          </a:xfrm>
          <a:prstGeom prst="rect">
            <a:avLst/>
          </a:prstGeom>
          <a:noFill/>
          <a:ln>
            <a:noFill/>
          </a:ln>
        </p:spPr>
        <p:txBody>
          <a:bodyPr spcFirstLastPara="1" wrap="square" lIns="68564" tIns="34274" rIns="68564" bIns="34274" anchor="t" anchorCtr="0">
            <a:spAutoFit/>
          </a:bodyPr>
          <a:lstStyle/>
          <a:p>
            <a:pPr defTabSz="914310"/>
            <a:r>
              <a:rPr lang="en-US" sz="1100" b="1" dirty="0">
                <a:solidFill>
                  <a:srgbClr val="00B050"/>
                </a:solidFill>
                <a:latin typeface="Calibri" panose="020F0502020204030204" pitchFamily="34" charset="0"/>
                <a:ea typeface="Arial"/>
                <a:cs typeface="Calibri" panose="020F0502020204030204" pitchFamily="34" charset="0"/>
              </a:rPr>
              <a:t>PROVN &amp; Veolia</a:t>
            </a:r>
            <a:r>
              <a:rPr lang="en-US" sz="1100" b="1" dirty="0">
                <a:latin typeface="Calibri" panose="020F0502020204030204" pitchFamily="34" charset="0"/>
                <a:ea typeface="Arial"/>
                <a:cs typeface="Calibri" panose="020F0502020204030204" pitchFamily="34" charset="0"/>
              </a:rPr>
              <a:t> </a:t>
            </a:r>
            <a:r>
              <a:rPr lang="en-US" sz="1100" dirty="0">
                <a:latin typeface="Calibri" panose="020F0502020204030204" pitchFamily="34" charset="0"/>
                <a:ea typeface="Arial"/>
                <a:cs typeface="Calibri" panose="020F0502020204030204" pitchFamily="34" charset="0"/>
              </a:rPr>
              <a:t>–  Project in HCMC - setting up a multi-channel system for recyclable wastes</a:t>
            </a:r>
            <a:endParaRPr sz="1100" dirty="0">
              <a:latin typeface="Calibri" panose="020F0502020204030204" pitchFamily="34" charset="0"/>
              <a:ea typeface="Arial"/>
              <a:cs typeface="Calibri" panose="020F0502020204030204" pitchFamily="34" charset="0"/>
            </a:endParaRPr>
          </a:p>
        </p:txBody>
      </p:sp>
      <p:sp>
        <p:nvSpPr>
          <p:cNvPr id="11" name="TextBox 10"/>
          <p:cNvSpPr txBox="1"/>
          <p:nvPr/>
        </p:nvSpPr>
        <p:spPr>
          <a:xfrm>
            <a:off x="3591599" y="4422098"/>
            <a:ext cx="3048685" cy="6001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099" rtlCol="0" anchor="t">
            <a:spAutoFit/>
          </a:bodyPr>
          <a:lstStyle/>
          <a:p>
            <a:pPr defTabSz="914378"/>
            <a:r>
              <a:rPr lang="en-US" sz="1100" b="1" dirty="0">
                <a:solidFill>
                  <a:srgbClr val="00B050"/>
                </a:solidFill>
                <a:latin typeface="Calibri"/>
                <a:cs typeface="Calibri"/>
              </a:rPr>
              <a:t>PROVN &amp; WWF </a:t>
            </a:r>
            <a:r>
              <a:rPr lang="en-US" sz="1100" dirty="0">
                <a:latin typeface="Calibri"/>
                <a:cs typeface="Calibri"/>
              </a:rPr>
              <a:t>– supporting </a:t>
            </a:r>
            <a:r>
              <a:rPr lang="en-US" sz="1100" i="1" dirty="0">
                <a:latin typeface="Calibri"/>
                <a:cs typeface="Calibri"/>
              </a:rPr>
              <a:t>Sustainable Agriculture Club</a:t>
            </a:r>
            <a:r>
              <a:rPr lang="en-US" sz="1100" dirty="0">
                <a:latin typeface="Calibri"/>
                <a:cs typeface="Calibri"/>
              </a:rPr>
              <a:t> in  </a:t>
            </a:r>
            <a:r>
              <a:rPr lang="en-US" sz="1100" b="1" dirty="0">
                <a:latin typeface="Calibri"/>
                <a:cs typeface="Calibri"/>
              </a:rPr>
              <a:t>Phu Quoc island </a:t>
            </a:r>
            <a:r>
              <a:rPr lang="en-US" sz="1100" dirty="0">
                <a:latin typeface="Calibri"/>
                <a:cs typeface="Calibri"/>
              </a:rPr>
              <a:t>to promote waste segregation at households   </a:t>
            </a:r>
          </a:p>
        </p:txBody>
      </p:sp>
    </p:spTree>
    <p:extLst>
      <p:ext uri="{BB962C8B-B14F-4D97-AF65-F5344CB8AC3E}">
        <p14:creationId xmlns:p14="http://schemas.microsoft.com/office/powerpoint/2010/main" val="306802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6" name="Google Shape;526;p8"/>
          <p:cNvSpPr txBox="1">
            <a:spLocks noGrp="1"/>
          </p:cNvSpPr>
          <p:nvPr>
            <p:ph type="title"/>
          </p:nvPr>
        </p:nvSpPr>
        <p:spPr>
          <a:xfrm>
            <a:off x="175550" y="195450"/>
            <a:ext cx="8520600" cy="572700"/>
          </a:xfrm>
          <a:prstGeom prst="rect">
            <a:avLst/>
          </a:prstGeom>
          <a:noFill/>
          <a:ln>
            <a:noFill/>
          </a:ln>
        </p:spPr>
        <p:txBody>
          <a:bodyPr spcFirstLastPara="1" wrap="square" lIns="91421" tIns="91421" rIns="91421" bIns="91421" anchor="ctr" anchorCtr="0">
            <a:noAutofit/>
          </a:bodyPr>
          <a:lstStyle/>
          <a:p>
            <a:pPr>
              <a:buNone/>
            </a:pPr>
            <a:r>
              <a:rPr lang="en" dirty="0"/>
              <a:t>MEMBERS OF PRO VIETNAM</a:t>
            </a:r>
            <a:endParaRPr b="0" dirty="0"/>
          </a:p>
        </p:txBody>
      </p:sp>
      <p:sp>
        <p:nvSpPr>
          <p:cNvPr id="527" name="Google Shape;527;p8"/>
          <p:cNvSpPr txBox="1">
            <a:spLocks noGrp="1"/>
          </p:cNvSpPr>
          <p:nvPr>
            <p:ph type="sldNum" idx="4294967295"/>
          </p:nvPr>
        </p:nvSpPr>
        <p:spPr>
          <a:xfrm>
            <a:off x="8472458" y="4663217"/>
            <a:ext cx="548700" cy="393600"/>
          </a:xfrm>
          <a:prstGeom prst="rect">
            <a:avLst/>
          </a:prstGeom>
          <a:noFill/>
          <a:ln>
            <a:noFill/>
          </a:ln>
        </p:spPr>
        <p:txBody>
          <a:bodyPr spcFirstLastPara="1" wrap="square" lIns="91421" tIns="91421" rIns="91421" bIns="91421" anchor="ctr" anchorCtr="0">
            <a:noAutofit/>
          </a:bodyPr>
          <a:lstStyle/>
          <a:p>
            <a:pPr marL="0" marR="0" lvl="0" indent="0" algn="ctr" defTabSz="914355" rtl="0" eaLnBrk="1" fontAlgn="auto" latinLnBrk="0" hangingPunct="0">
              <a:lnSpc>
                <a:spcPct val="100000"/>
              </a:lnSpc>
              <a:spcBef>
                <a:spcPts val="0"/>
              </a:spcBef>
              <a:spcAft>
                <a:spcPts val="0"/>
              </a:spcAft>
              <a:buClrTx/>
              <a:buSzPts val="1000"/>
              <a:buFontTx/>
              <a:buNone/>
              <a:tabLst/>
              <a:defRPr/>
            </a:pPr>
            <a:fld id="{00000000-1234-1234-1234-123412341234}" type="slidenum">
              <a:rPr kumimoji="0" lang="en" sz="1000" b="0" i="0" u="none" strike="noStrike" kern="0" cap="none" spc="0" normalizeH="0" baseline="0" noProof="0">
                <a:ln>
                  <a:noFill/>
                </a:ln>
                <a:solidFill>
                  <a:srgbClr val="434343"/>
                </a:solidFill>
                <a:effectLst/>
                <a:uLnTx/>
                <a:uFillTx/>
                <a:latin typeface="Calibri"/>
                <a:cs typeface="Calibri"/>
                <a:sym typeface="Calibri"/>
              </a:rPr>
              <a:pPr marL="0" marR="0" lvl="0" indent="0" algn="ctr" defTabSz="914355" rtl="0" eaLnBrk="1" fontAlgn="auto" latinLnBrk="0" hangingPunct="0">
                <a:lnSpc>
                  <a:spcPct val="100000"/>
                </a:lnSpc>
                <a:spcBef>
                  <a:spcPts val="0"/>
                </a:spcBef>
                <a:spcAft>
                  <a:spcPts val="0"/>
                </a:spcAft>
                <a:buClrTx/>
                <a:buSzPts val="1000"/>
                <a:buFontTx/>
                <a:buNone/>
                <a:tabLst/>
                <a:defRPr/>
              </a:pPr>
              <a:t>2</a:t>
            </a:fld>
            <a:endParaRPr kumimoji="0" sz="1000" b="0" i="0" u="none" strike="noStrike" kern="0" cap="none" spc="0" normalizeH="0" baseline="0" noProof="0">
              <a:ln>
                <a:noFill/>
              </a:ln>
              <a:solidFill>
                <a:srgbClr val="434343"/>
              </a:solidFill>
              <a:effectLst/>
              <a:uLnTx/>
              <a:uFillTx/>
              <a:latin typeface="Calibri"/>
              <a:cs typeface="Calibri"/>
              <a:sym typeface="Calibri"/>
            </a:endParaRPr>
          </a:p>
        </p:txBody>
      </p:sp>
      <p:pic>
        <p:nvPicPr>
          <p:cNvPr id="31" name="Google Shape;522;p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92477" y="1011967"/>
            <a:ext cx="1310525" cy="487501"/>
          </a:xfrm>
          <a:prstGeom prst="rect">
            <a:avLst/>
          </a:prstGeom>
          <a:noFill/>
          <a:ln>
            <a:noFill/>
          </a:ln>
        </p:spPr>
      </p:pic>
      <p:pic>
        <p:nvPicPr>
          <p:cNvPr id="32" name="Google Shape;523;p8"/>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2116184" y="1003913"/>
            <a:ext cx="1358675" cy="747088"/>
          </a:xfrm>
          <a:prstGeom prst="rect">
            <a:avLst/>
          </a:prstGeom>
          <a:noFill/>
          <a:ln>
            <a:noFill/>
          </a:ln>
        </p:spPr>
      </p:pic>
      <p:pic>
        <p:nvPicPr>
          <p:cNvPr id="34" name="Google Shape;525;p8"/>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88992" y="1018264"/>
            <a:ext cx="1337876" cy="534898"/>
          </a:xfrm>
          <a:prstGeom prst="rect">
            <a:avLst/>
          </a:prstGeom>
          <a:noFill/>
          <a:ln>
            <a:noFill/>
          </a:ln>
        </p:spPr>
      </p:pic>
      <p:pic>
        <p:nvPicPr>
          <p:cNvPr id="35" name="Google Shape;528;p8"/>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7072433" y="1110577"/>
            <a:ext cx="1468454" cy="393600"/>
          </a:xfrm>
          <a:prstGeom prst="rect">
            <a:avLst/>
          </a:prstGeom>
          <a:noFill/>
          <a:ln>
            <a:noFill/>
          </a:ln>
        </p:spPr>
      </p:pic>
      <p:pic>
        <p:nvPicPr>
          <p:cNvPr id="36" name="Google Shape;529;p8"/>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2233186" y="2073112"/>
            <a:ext cx="1246904" cy="695447"/>
          </a:xfrm>
          <a:prstGeom prst="rect">
            <a:avLst/>
          </a:prstGeom>
          <a:noFill/>
          <a:ln>
            <a:noFill/>
          </a:ln>
        </p:spPr>
      </p:pic>
      <p:pic>
        <p:nvPicPr>
          <p:cNvPr id="37" name="Google Shape;530;p8"/>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5661106" y="2123896"/>
            <a:ext cx="1014150" cy="608518"/>
          </a:xfrm>
          <a:prstGeom prst="rect">
            <a:avLst/>
          </a:prstGeom>
          <a:noFill/>
          <a:ln>
            <a:noFill/>
          </a:ln>
        </p:spPr>
      </p:pic>
      <p:pic>
        <p:nvPicPr>
          <p:cNvPr id="38" name="Google Shape;534;p8"/>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a:off x="3789539" y="2231355"/>
            <a:ext cx="1564921" cy="393600"/>
          </a:xfrm>
          <a:prstGeom prst="rect">
            <a:avLst/>
          </a:prstGeom>
          <a:noFill/>
          <a:ln>
            <a:noFill/>
          </a:ln>
        </p:spPr>
      </p:pic>
      <p:pic>
        <p:nvPicPr>
          <p:cNvPr id="39" name="Google Shape;535;p8"/>
          <p:cNvPicPr preferRelativeResize="0"/>
          <p:nvPr/>
        </p:nvPicPr>
        <p:blipFill rotWithShape="1">
          <a:blip r:embed="rId10" cstate="print">
            <a:alphaModFix/>
            <a:extLst>
              <a:ext uri="{28A0092B-C50C-407E-A947-70E740481C1C}">
                <a14:useLocalDpi xmlns:a14="http://schemas.microsoft.com/office/drawing/2010/main"/>
              </a:ext>
            </a:extLst>
          </a:blip>
          <a:srcRect/>
          <a:stretch/>
        </p:blipFill>
        <p:spPr>
          <a:xfrm>
            <a:off x="7072433" y="2171938"/>
            <a:ext cx="1236443" cy="465349"/>
          </a:xfrm>
          <a:prstGeom prst="rect">
            <a:avLst/>
          </a:prstGeom>
          <a:noFill/>
          <a:ln>
            <a:noFill/>
          </a:ln>
        </p:spPr>
      </p:pic>
      <p:pic>
        <p:nvPicPr>
          <p:cNvPr id="40" name="Picture 2" descr="Image result for LOGO ANNAM GROUP VIETNAM"/>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564726" y="3204852"/>
            <a:ext cx="1138276" cy="846558"/>
          </a:xfrm>
          <a:prstGeom prst="rect">
            <a:avLst/>
          </a:prstGeom>
          <a:noFill/>
          <a:extLst>
            <a:ext uri="{909E8E84-426E-40dd-AFC4-6F175D3DCCD1}">
              <a14:hiddenFill xmlns="" xmlns:a14="http://schemas.microsoft.com/office/drawing/2010/main">
                <a:solidFill>
                  <a:srgbClr val="FFFFFF"/>
                </a:solidFill>
              </a14:hiddenFill>
            </a:ext>
          </a:extLst>
        </p:spPr>
      </p:pic>
      <p:pic>
        <p:nvPicPr>
          <p:cNvPr id="41" name="Picture 2" descr="Image result for logo saigon coop"/>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056226" y="3268444"/>
            <a:ext cx="1138276" cy="716013"/>
          </a:xfrm>
          <a:prstGeom prst="rect">
            <a:avLst/>
          </a:prstGeom>
          <a:noFill/>
          <a:extLst>
            <a:ext uri="{909E8E84-426E-40dd-AFC4-6F175D3DCCD1}">
              <a14:hiddenFill xmlns="" xmlns:a14="http://schemas.microsoft.com/office/drawing/2010/main">
                <a:solidFill>
                  <a:srgbClr val="FFFFFF"/>
                </a:solidFill>
              </a14:hiddenFill>
            </a:ext>
          </a:extLst>
        </p:spPr>
      </p:pic>
      <p:pic>
        <p:nvPicPr>
          <p:cNvPr id="42" name="Picture 41" descr="Image result for sig combibloc logo"/>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11221" y="2125701"/>
            <a:ext cx="1014148" cy="67440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DE5EB04-22DA-4340-94EB-BB06AFB5407A}"/>
              </a:ext>
            </a:extLst>
          </p:cNvPr>
          <p:cNvSpPr/>
          <p:nvPr/>
        </p:nvSpPr>
        <p:spPr>
          <a:xfrm>
            <a:off x="392477" y="3029698"/>
            <a:ext cx="8465775" cy="1208314"/>
          </a:xfrm>
          <a:prstGeom prst="rect">
            <a:avLst/>
          </a:prstGeom>
          <a:noFill/>
          <a:ln w="31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355" rtl="0" eaLnBrk="1" fontAlgn="auto" latinLnBrk="0" hangingPunct="0">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Helvetica"/>
              <a:cs typeface="Helvetica"/>
              <a:sym typeface="Arial"/>
            </a:endParaRPr>
          </a:p>
        </p:txBody>
      </p:sp>
      <p:sp>
        <p:nvSpPr>
          <p:cNvPr id="17" name="TextBox 16">
            <a:extLst>
              <a:ext uri="{FF2B5EF4-FFF2-40B4-BE49-F238E27FC236}">
                <a16:creationId xmlns:a16="http://schemas.microsoft.com/office/drawing/2014/main" id="{73856584-2C1E-4FF9-A20F-684729238A2B}"/>
              </a:ext>
            </a:extLst>
          </p:cNvPr>
          <p:cNvSpPr txBox="1"/>
          <p:nvPr/>
        </p:nvSpPr>
        <p:spPr>
          <a:xfrm>
            <a:off x="455636" y="3021955"/>
            <a:ext cx="1356455" cy="2654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7" tIns="45717" rIns="45717" bIns="45717" numCol="1" spcCol="38098" rtlCol="0" anchor="t">
            <a:spAutoFit/>
          </a:bodyPr>
          <a:lstStyle/>
          <a:p>
            <a:pPr marL="0" marR="0" lvl="0" indent="0" algn="l" defTabSz="914355" rtl="0" eaLnBrk="1" fontAlgn="auto" latinLnBrk="0" hangingPunct="0">
              <a:lnSpc>
                <a:spcPct val="100000"/>
              </a:lnSpc>
              <a:spcBef>
                <a:spcPts val="0"/>
              </a:spcBef>
              <a:spcAft>
                <a:spcPts val="0"/>
              </a:spcAft>
              <a:buClrTx/>
              <a:buSzTx/>
              <a:buFontTx/>
              <a:buNone/>
              <a:tabLst/>
              <a:defRPr/>
            </a:pPr>
            <a:r>
              <a:rPr kumimoji="0" lang="it-IT" sz="11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(Associate Members)</a:t>
            </a:r>
            <a:endParaRPr kumimoji="0" lang="en-US" sz="11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030" name="Picture 6" descr="https://banner2.cleanpng.com/20180202/gdw/kisspng-pepsico-food-drink-diet-pepsi-pepsico-logo-5a7541bde5f8e6.293694641517633981942.jpg">
            <a:extLst>
              <a:ext uri="{FF2B5EF4-FFF2-40B4-BE49-F238E27FC236}">
                <a16:creationId xmlns:a16="http://schemas.microsoft.com/office/drawing/2014/main" id="{6121D222-B7C4-4D6A-9C4B-5CA3CD406F2A}"/>
              </a:ext>
            </a:extLst>
          </p:cNvPr>
          <p:cNvPicPr>
            <a:picLocks noChangeAspect="1" noChangeArrowheads="1"/>
          </p:cNvPicPr>
          <p:nvPr/>
        </p:nvPicPr>
        <p:blipFill>
          <a:blip r:embed="rId14" cstate="print">
            <a:clrChange>
              <a:clrFrom>
                <a:srgbClr val="EEEEEE"/>
              </a:clrFrom>
              <a:clrTo>
                <a:srgbClr val="EEEEEE">
                  <a:alpha val="0"/>
                </a:srgbClr>
              </a:clrTo>
            </a:clrChange>
            <a:extLst>
              <a:ext uri="{28A0092B-C50C-407E-A947-70E740481C1C}">
                <a14:useLocalDpi xmlns:a14="http://schemas.microsoft.com/office/drawing/2010/main"/>
              </a:ext>
            </a:extLst>
          </a:blip>
          <a:srcRect/>
          <a:stretch>
            <a:fillRect/>
          </a:stretch>
        </p:blipFill>
        <p:spPr bwMode="auto">
          <a:xfrm>
            <a:off x="2116184" y="3388380"/>
            <a:ext cx="1648184" cy="47614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F48B9D1-8876-4D09-8B20-D84FB105B0D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765026" y="819179"/>
            <a:ext cx="1341648" cy="1000847"/>
          </a:xfrm>
          <a:prstGeom prst="rect">
            <a:avLst/>
          </a:prstGeom>
        </p:spPr>
      </p:pic>
      <p:pic>
        <p:nvPicPr>
          <p:cNvPr id="19" name="Picture 18" descr="HCM] Công Ty Nhựa Duy Tân Tuyển Dụng Thực Tập Sinh Nhân Sự Full ...">
            <a:extLst>
              <a:ext uri="{FF2B5EF4-FFF2-40B4-BE49-F238E27FC236}">
                <a16:creationId xmlns:a16="http://schemas.microsoft.com/office/drawing/2014/main" id="{3065B78B-9BED-4523-84A9-7F6555C9ABC9}"/>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33647" b="32831"/>
          <a:stretch/>
        </p:blipFill>
        <p:spPr bwMode="auto">
          <a:xfrm>
            <a:off x="7074975" y="3425955"/>
            <a:ext cx="1509919" cy="506148"/>
          </a:xfrm>
          <a:prstGeom prst="rect">
            <a:avLst/>
          </a:prstGeom>
          <a:noFill/>
          <a:ln>
            <a:noFill/>
            <a:prstDash val="dash"/>
          </a:ln>
          <a:extLst>
            <a:ext uri="{909E8E84-426E-40DD-AFC4-6F175D3DCCD1}">
              <a14:hiddenFill xmlns:a14="http://schemas.microsoft.com/office/drawing/2010/main">
                <a:solidFill>
                  <a:srgbClr val="FFFFFF"/>
                </a:solidFill>
              </a14:hiddenFill>
            </a:ext>
          </a:extLst>
        </p:spPr>
      </p:pic>
      <p:pic>
        <p:nvPicPr>
          <p:cNvPr id="1026" name="Picture 2" descr="RKW Vietnam sử dụng hệ thống SAP Business One do VinaSystem triển khai">
            <a:extLst>
              <a:ext uri="{FF2B5EF4-FFF2-40B4-BE49-F238E27FC236}">
                <a16:creationId xmlns:a16="http://schemas.microsoft.com/office/drawing/2014/main" id="{BBE006CE-32F8-4D46-B8D5-43B9FE913D8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88992" y="3112665"/>
            <a:ext cx="1492148" cy="99379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2DE9AEC-1C94-4776-A93E-65F59F744A3A}"/>
              </a:ext>
            </a:extLst>
          </p:cNvPr>
          <p:cNvSpPr txBox="1"/>
          <p:nvPr/>
        </p:nvSpPr>
        <p:spPr>
          <a:xfrm>
            <a:off x="5645124" y="3984151"/>
            <a:ext cx="1046114" cy="261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7" tIns="45717" rIns="45717" bIns="45717" numCol="1" spcCol="38098" rtlCol="0" anchor="t">
            <a:spAutoFit/>
          </a:bodyPr>
          <a:lstStyle/>
          <a:p>
            <a:pPr marL="0" marR="0" lvl="0" indent="0" algn="l" defTabSz="914355" rtl="0" eaLnBrk="1" fontAlgn="auto" latinLnBrk="0" hangingPunct="0">
              <a:lnSpc>
                <a:spcPct val="100000"/>
              </a:lnSpc>
              <a:spcBef>
                <a:spcPts val="0"/>
              </a:spcBef>
              <a:spcAft>
                <a:spcPts val="0"/>
              </a:spcAft>
              <a:buClrTx/>
              <a:buSzTx/>
              <a:buFontTx/>
              <a:buNone/>
              <a:tabLst/>
              <a:defRPr/>
            </a:pPr>
            <a:r>
              <a:rPr kumimoji="0" lang="it-IT" sz="11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(under approval)</a:t>
            </a:r>
            <a:endParaRPr kumimoji="0" lang="en-US" sz="11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2" name="TextBox 21">
            <a:extLst>
              <a:ext uri="{FF2B5EF4-FFF2-40B4-BE49-F238E27FC236}">
                <a16:creationId xmlns:a16="http://schemas.microsoft.com/office/drawing/2014/main" id="{5CA3254F-699A-44D6-998E-D6BC6F550164}"/>
              </a:ext>
            </a:extLst>
          </p:cNvPr>
          <p:cNvSpPr txBox="1"/>
          <p:nvPr/>
        </p:nvSpPr>
        <p:spPr>
          <a:xfrm>
            <a:off x="7240276" y="3980280"/>
            <a:ext cx="1046114" cy="261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7" tIns="45717" rIns="45717" bIns="45717" numCol="1" spcCol="38098" rtlCol="0" anchor="t">
            <a:spAutoFit/>
          </a:bodyPr>
          <a:lstStyle/>
          <a:p>
            <a:pPr marL="0" marR="0" lvl="0" indent="0" algn="l" defTabSz="914355" rtl="0" eaLnBrk="1" fontAlgn="auto" latinLnBrk="0" hangingPunct="0">
              <a:lnSpc>
                <a:spcPct val="100000"/>
              </a:lnSpc>
              <a:spcBef>
                <a:spcPts val="0"/>
              </a:spcBef>
              <a:spcAft>
                <a:spcPts val="0"/>
              </a:spcAft>
              <a:buClrTx/>
              <a:buSzTx/>
              <a:buFontTx/>
              <a:buNone/>
              <a:tabLst/>
              <a:defRPr/>
            </a:pPr>
            <a:r>
              <a:rPr kumimoji="0" lang="it-IT" sz="11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(under approval)</a:t>
            </a:r>
            <a:endParaRPr kumimoji="0" lang="en-US" sz="11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2209859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 name="Google Shape;526;p8"/>
          <p:cNvSpPr txBox="1">
            <a:spLocks noGrp="1"/>
          </p:cNvSpPr>
          <p:nvPr>
            <p:ph type="title"/>
          </p:nvPr>
        </p:nvSpPr>
        <p:spPr>
          <a:xfrm>
            <a:off x="212815" y="85575"/>
            <a:ext cx="8879145" cy="572700"/>
          </a:xfrm>
          <a:prstGeom prst="rect">
            <a:avLst/>
          </a:prstGeom>
          <a:noFill/>
          <a:ln>
            <a:noFill/>
          </a:ln>
        </p:spPr>
        <p:txBody>
          <a:bodyPr spcFirstLastPara="1" wrap="square" lIns="91421" tIns="91421" rIns="91421" bIns="91421" anchor="ctr" anchorCtr="0">
            <a:noAutofit/>
          </a:bodyPr>
          <a:lstStyle/>
          <a:p>
            <a:pPr lvl="0">
              <a:buNone/>
            </a:pPr>
            <a:r>
              <a:rPr lang="en" dirty="0"/>
              <a:t>Recognized by PM at National Conference on </a:t>
            </a:r>
            <a:r>
              <a:rPr lang="en"/>
              <a:t>SD 2019</a:t>
            </a:r>
            <a:endParaRPr lang="en"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2499" y="778215"/>
            <a:ext cx="8506583" cy="3771484"/>
          </a:xfrm>
          <a:prstGeom prst="rect">
            <a:avLst/>
          </a:prstGeom>
        </p:spPr>
      </p:pic>
    </p:spTree>
    <p:extLst>
      <p:ext uri="{BB962C8B-B14F-4D97-AF65-F5344CB8AC3E}">
        <p14:creationId xmlns:p14="http://schemas.microsoft.com/office/powerpoint/2010/main" val="17981406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6" name="Google Shape;526;p8"/>
          <p:cNvSpPr txBox="1">
            <a:spLocks noGrp="1"/>
          </p:cNvSpPr>
          <p:nvPr>
            <p:ph type="title"/>
          </p:nvPr>
        </p:nvSpPr>
        <p:spPr>
          <a:xfrm>
            <a:off x="175552" y="46720"/>
            <a:ext cx="8545339" cy="641942"/>
          </a:xfrm>
          <a:prstGeom prst="rect">
            <a:avLst/>
          </a:prstGeom>
          <a:noFill/>
          <a:ln>
            <a:noFill/>
          </a:ln>
        </p:spPr>
        <p:txBody>
          <a:bodyPr spcFirstLastPara="1" wrap="square" lIns="91421" tIns="91421" rIns="91421" bIns="91421" anchor="ctr" anchorCtr="0">
            <a:noAutofit/>
          </a:bodyPr>
          <a:lstStyle/>
          <a:p>
            <a:pPr>
              <a:buNone/>
            </a:pPr>
            <a:r>
              <a:rPr lang="en" dirty="0"/>
              <a:t>PARTNERS OF PRO VIETNAM</a:t>
            </a:r>
            <a:endParaRPr b="0" dirty="0"/>
          </a:p>
        </p:txBody>
      </p:sp>
      <p:sp>
        <p:nvSpPr>
          <p:cNvPr id="527" name="Google Shape;527;p8"/>
          <p:cNvSpPr txBox="1">
            <a:spLocks noGrp="1"/>
          </p:cNvSpPr>
          <p:nvPr>
            <p:ph type="sldNum" idx="4294967295"/>
          </p:nvPr>
        </p:nvSpPr>
        <p:spPr>
          <a:xfrm>
            <a:off x="8472458" y="4663217"/>
            <a:ext cx="548700" cy="393600"/>
          </a:xfrm>
          <a:prstGeom prst="rect">
            <a:avLst/>
          </a:prstGeom>
          <a:noFill/>
          <a:ln>
            <a:noFill/>
          </a:ln>
        </p:spPr>
        <p:txBody>
          <a:bodyPr spcFirstLastPara="1" wrap="square" lIns="91421" tIns="91421" rIns="91421" bIns="91421" anchor="ctr" anchorCtr="0">
            <a:noAutofit/>
          </a:bodyPr>
          <a:lstStyle/>
          <a:p>
            <a:pPr marL="0" marR="0" lvl="0" indent="0" algn="ctr" defTabSz="914355" rtl="0" eaLnBrk="1" fontAlgn="auto" latinLnBrk="0" hangingPunct="0">
              <a:lnSpc>
                <a:spcPct val="100000"/>
              </a:lnSpc>
              <a:spcBef>
                <a:spcPts val="0"/>
              </a:spcBef>
              <a:spcAft>
                <a:spcPts val="0"/>
              </a:spcAft>
              <a:buClrTx/>
              <a:buSzPts val="1000"/>
              <a:buFontTx/>
              <a:buNone/>
              <a:tabLst/>
              <a:defRPr/>
            </a:pPr>
            <a:fld id="{00000000-1234-1234-1234-123412341234}" type="slidenum">
              <a:rPr kumimoji="0" lang="en" sz="1000" b="0" i="0" u="none" strike="noStrike" kern="0" cap="none" spc="0" normalizeH="0" baseline="0" noProof="0">
                <a:ln>
                  <a:noFill/>
                </a:ln>
                <a:solidFill>
                  <a:srgbClr val="434343"/>
                </a:solidFill>
                <a:effectLst/>
                <a:uLnTx/>
                <a:uFillTx/>
                <a:latin typeface="Calibri"/>
                <a:cs typeface="Calibri"/>
                <a:sym typeface="Calibri"/>
              </a:rPr>
              <a:pPr marL="0" marR="0" lvl="0" indent="0" algn="ctr" defTabSz="914355" rtl="0" eaLnBrk="1" fontAlgn="auto" latinLnBrk="0" hangingPunct="0">
                <a:lnSpc>
                  <a:spcPct val="100000"/>
                </a:lnSpc>
                <a:spcBef>
                  <a:spcPts val="0"/>
                </a:spcBef>
                <a:spcAft>
                  <a:spcPts val="0"/>
                </a:spcAft>
                <a:buClrTx/>
                <a:buSzPts val="1000"/>
                <a:buFontTx/>
                <a:buNone/>
                <a:tabLst/>
                <a:defRPr/>
              </a:pPr>
              <a:t>4</a:t>
            </a:fld>
            <a:endParaRPr kumimoji="0" sz="1000" b="0" i="0" u="none" strike="noStrike" kern="0" cap="none" spc="0" normalizeH="0" baseline="0" noProof="0">
              <a:ln>
                <a:noFill/>
              </a:ln>
              <a:solidFill>
                <a:srgbClr val="434343"/>
              </a:solidFill>
              <a:effectLst/>
              <a:uLnTx/>
              <a:uFillTx/>
              <a:latin typeface="Calibri"/>
              <a:cs typeface="Calibri"/>
              <a:sym typeface="Calibri"/>
            </a:endParaRPr>
          </a:p>
        </p:txBody>
      </p:sp>
      <p:pic>
        <p:nvPicPr>
          <p:cNvPr id="3" name="Picture 2" descr="Image result for logo of monre vietn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8275" y="1242519"/>
            <a:ext cx="1416434" cy="1092496"/>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7652470" y="1381757"/>
            <a:ext cx="739171" cy="739171"/>
          </a:xfrm>
          <a:prstGeom prst="rect">
            <a:avLst/>
          </a:prstGeom>
        </p:spPr>
      </p:pic>
      <p:sp>
        <p:nvSpPr>
          <p:cNvPr id="17" name="TextBox 16"/>
          <p:cNvSpPr txBox="1"/>
          <p:nvPr/>
        </p:nvSpPr>
        <p:spPr>
          <a:xfrm>
            <a:off x="175553" y="791488"/>
            <a:ext cx="2266717" cy="438577"/>
          </a:xfrm>
          <a:prstGeom prst="rect">
            <a:avLst/>
          </a:prstGeom>
          <a:solidFill>
            <a:srgbClr val="FFFF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7" tIns="45717" rIns="45717" bIns="45717" numCol="1" spcCol="38098" rtlCol="0" anchor="t">
            <a:spAutoFit/>
          </a:bodyPr>
          <a:lstStyle/>
          <a:p>
            <a:pPr marL="0" marR="0" lvl="0" indent="0" algn="ctr" defTabSz="914355" rtl="0" eaLnBrk="1" fontAlgn="auto" latinLnBrk="0" hangingPunct="0">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STRATEGIC </a:t>
            </a:r>
          </a:p>
          <a:p>
            <a:pPr marL="0" marR="0" lvl="0" indent="0" algn="ctr" defTabSz="914355" rtl="0" eaLnBrk="1" fontAlgn="auto" latinLnBrk="0" hangingPunct="0">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PARTNERSHIPS</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8" name="TextBox 17"/>
          <p:cNvSpPr txBox="1"/>
          <p:nvPr/>
        </p:nvSpPr>
        <p:spPr>
          <a:xfrm>
            <a:off x="7195557" y="791488"/>
            <a:ext cx="1902724" cy="438577"/>
          </a:xfrm>
          <a:prstGeom prst="rect">
            <a:avLst/>
          </a:prstGeom>
          <a:solidFill>
            <a:srgbClr val="FFFF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7" tIns="45717" rIns="45717" bIns="45717" numCol="1" spcCol="38098" rtlCol="0" anchor="t">
            <a:spAutoFit/>
          </a:bodyPr>
          <a:lstStyle/>
          <a:p>
            <a:pPr marL="0" marR="0" lvl="0" indent="0" algn="ctr" defTabSz="914355" rtl="0" eaLnBrk="1" fontAlgn="auto" latinLnBrk="0" hangingPunct="0">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KNOWLEDGE </a:t>
            </a:r>
          </a:p>
          <a:p>
            <a:pPr marL="0" marR="0" lvl="0" indent="0" algn="ctr" defTabSz="914355" rtl="0" eaLnBrk="1" fontAlgn="auto" latinLnBrk="0" hangingPunct="0">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PARTNERSHIPS</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9" name="TextBox 18"/>
          <p:cNvSpPr txBox="1"/>
          <p:nvPr/>
        </p:nvSpPr>
        <p:spPr>
          <a:xfrm>
            <a:off x="4884236" y="791488"/>
            <a:ext cx="2266717" cy="438577"/>
          </a:xfrm>
          <a:prstGeom prst="rect">
            <a:avLst/>
          </a:prstGeom>
          <a:solidFill>
            <a:srgbClr val="FFFF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7" tIns="45717" rIns="45717" bIns="45717" numCol="1" spcCol="38098" rtlCol="0" anchor="t">
            <a:spAutoFit/>
          </a:bodyPr>
          <a:lstStyle/>
          <a:p>
            <a:pPr marL="0" marR="0" lvl="0" indent="0" algn="ctr" defTabSz="914355" rtl="0" eaLnBrk="1" fontAlgn="auto" latinLnBrk="0" hangingPunct="0">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MEDIA &amp; COMMUNICATION PARTNERSHIPS</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1026" name="Picture 2" descr="Image result for veolia logo"/>
          <p:cNvPicPr>
            <a:picLocks noChangeAspect="1" noChangeArrowheads="1"/>
          </p:cNvPicPr>
          <p:nvPr/>
        </p:nvPicPr>
        <p:blipFill rotWithShape="1">
          <a:blip r:embed="rId5" cstate="print">
            <a:clrChange>
              <a:clrFrom>
                <a:srgbClr val="FAFAFA"/>
              </a:clrFrom>
              <a:clrTo>
                <a:srgbClr val="FAFAFA">
                  <a:alpha val="0"/>
                </a:srgbClr>
              </a:clrTo>
            </a:clrChange>
            <a:extLst>
              <a:ext uri="{28A0092B-C50C-407E-A947-70E740481C1C}">
                <a14:useLocalDpi xmlns:a14="http://schemas.microsoft.com/office/drawing/2010/main"/>
              </a:ext>
            </a:extLst>
          </a:blip>
          <a:srcRect/>
          <a:stretch/>
        </p:blipFill>
        <p:spPr bwMode="auto">
          <a:xfrm>
            <a:off x="2676183" y="1277286"/>
            <a:ext cx="1761840" cy="56414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Group 13"/>
          <p:cNvGrpSpPr/>
          <p:nvPr/>
        </p:nvGrpSpPr>
        <p:grpSpPr>
          <a:xfrm>
            <a:off x="4841211" y="1255566"/>
            <a:ext cx="1289008" cy="881304"/>
            <a:chOff x="7327861" y="2602043"/>
            <a:chExt cx="1289008" cy="881304"/>
          </a:xfrm>
        </p:grpSpPr>
        <p:pic>
          <p:nvPicPr>
            <p:cNvPr id="13" name="Picture 4" descr="Image result for mullen lowe mishra logo"/>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327861" y="2602043"/>
              <a:ext cx="1289008" cy="619452"/>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Image result for mullen lowe mishra log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384942" y="3174950"/>
              <a:ext cx="1174846" cy="308397"/>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20" name="Picture 4" descr="Image result for facebook logo official"/>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250447" y="2054592"/>
            <a:ext cx="577828" cy="577828"/>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6" descr="Image result for logo fenc far east"/>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550422" y="2054592"/>
            <a:ext cx="1993736" cy="37382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 result for wwf logo"/>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478014" y="3527221"/>
            <a:ext cx="594958" cy="739001"/>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Image result for vtv24 logo&quot;"/>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280787" y="4407296"/>
            <a:ext cx="1392215" cy="436887"/>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8" descr="Image result for group M logo&quot;"/>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155554" y="3626772"/>
            <a:ext cx="1435410" cy="694251"/>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Image result for vn express logo&quot;"/>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909070" y="3241847"/>
            <a:ext cx="1802034" cy="3488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Image result for fia food industry asia logo&quot;"/>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03809" y="3255724"/>
            <a:ext cx="1243848" cy="124384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Image result for logo kpm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381131" y="3664354"/>
            <a:ext cx="1281848" cy="961386"/>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2"/>
          <p:cNvPicPr>
            <a:picLocks noChangeAspect="1"/>
          </p:cNvPicPr>
          <p:nvPr/>
        </p:nvPicPr>
        <p:blipFill>
          <a:blip r:embed="rId16">
            <a:clrChange>
              <a:clrFrom>
                <a:srgbClr val="FFFFFF"/>
              </a:clrFrom>
              <a:clrTo>
                <a:srgbClr val="FFFFFF">
                  <a:alpha val="0"/>
                </a:srgbClr>
              </a:clrTo>
            </a:clrChange>
          </a:blip>
          <a:stretch>
            <a:fillRect/>
          </a:stretch>
        </p:blipFill>
        <p:spPr>
          <a:xfrm>
            <a:off x="3735421" y="4224112"/>
            <a:ext cx="957488" cy="957488"/>
          </a:xfrm>
          <a:prstGeom prst="rect">
            <a:avLst/>
          </a:prstGeom>
        </p:spPr>
      </p:pic>
      <p:pic>
        <p:nvPicPr>
          <p:cNvPr id="1034" name="Picture 10" descr="Image result for kantar logo&quot;"/>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246338" y="2549227"/>
            <a:ext cx="1253841" cy="669258"/>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2" descr="Image result for logo ac nielsen">
            <a:extLst>
              <a:ext uri="{FF2B5EF4-FFF2-40B4-BE49-F238E27FC236}">
                <a16:creationId xmlns:a16="http://schemas.microsoft.com/office/drawing/2014/main" id="{66C54BF9-A4FF-4CA4-8A62-C93380EA291B}"/>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980107" y="1418797"/>
            <a:ext cx="945130" cy="332546"/>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4" descr="Image result for logo dentsu">
            <a:extLst>
              <a:ext uri="{FF2B5EF4-FFF2-40B4-BE49-F238E27FC236}">
                <a16:creationId xmlns:a16="http://schemas.microsoft.com/office/drawing/2014/main" id="{D1C2A746-0704-4302-8986-805D48639110}"/>
              </a:ext>
            </a:extLst>
          </p:cNvPr>
          <p:cNvPicPr>
            <a:picLocks noChangeAspect="1" noChangeArrowheads="1"/>
          </p:cNvPicPr>
          <p:nvPr/>
        </p:nvPicPr>
        <p:blipFill rotWithShape="1">
          <a:blip r:embed="rId19" cstate="print">
            <a:clrChange>
              <a:clrFrom>
                <a:srgbClr val="FFFFFF"/>
              </a:clrFrom>
              <a:clrTo>
                <a:srgbClr val="FFFFFF">
                  <a:alpha val="0"/>
                </a:srgbClr>
              </a:clrTo>
            </a:clrChange>
            <a:extLst>
              <a:ext uri="{28A0092B-C50C-407E-A947-70E740481C1C}">
                <a14:useLocalDpi xmlns:a14="http://schemas.microsoft.com/office/drawing/2010/main"/>
              </a:ext>
            </a:extLst>
          </a:blip>
          <a:srcRect t="37903" b="37727"/>
          <a:stretch/>
        </p:blipFill>
        <p:spPr bwMode="auto">
          <a:xfrm>
            <a:off x="4681514" y="2200356"/>
            <a:ext cx="1431577" cy="348871"/>
          </a:xfrm>
          <a:prstGeom prst="rect">
            <a:avLst/>
          </a:prstGeom>
          <a:noFill/>
          <a:extLst>
            <a:ext uri="{909E8E84-426E-40dd-AFC4-6F175D3DCCD1}">
              <a14:hiddenFill xmlns=""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A69FC88-1E5D-4B04-8854-8A08B06E47CB}"/>
              </a:ext>
            </a:extLst>
          </p:cNvPr>
          <p:cNvSpPr txBox="1"/>
          <p:nvPr/>
        </p:nvSpPr>
        <p:spPr>
          <a:xfrm>
            <a:off x="2529894" y="795085"/>
            <a:ext cx="2266717" cy="438577"/>
          </a:xfrm>
          <a:prstGeom prst="rect">
            <a:avLst/>
          </a:prstGeom>
          <a:solidFill>
            <a:srgbClr val="FFFF6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7" tIns="45717" rIns="45717" bIns="45717" numCol="1" spcCol="38098" rtlCol="0" anchor="t">
            <a:spAutoFit/>
          </a:bodyPr>
          <a:lstStyle/>
          <a:p>
            <a:pPr marL="0" marR="0" lvl="0" indent="0" algn="ctr" defTabSz="914355" rtl="0" eaLnBrk="1" fontAlgn="auto" latinLnBrk="0" hangingPunct="0">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OPERATIONAL </a:t>
            </a:r>
          </a:p>
          <a:p>
            <a:pPr marL="0" marR="0" lvl="0" indent="0" algn="ctr" defTabSz="914355" rtl="0" eaLnBrk="1" fontAlgn="auto" latinLnBrk="0" hangingPunct="0">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PARTNERSHIPS</a:t>
            </a:r>
            <a:endParaRPr kumimoji="0" lang="en-US" sz="11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2" name="Picture 31">
            <a:extLst>
              <a:ext uri="{FF2B5EF4-FFF2-40B4-BE49-F238E27FC236}">
                <a16:creationId xmlns:a16="http://schemas.microsoft.com/office/drawing/2014/main" id="{7D0F7E2F-1141-446E-818E-E4EC96E36FB1}"/>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7152760" y="3242430"/>
            <a:ext cx="1624693" cy="302526"/>
          </a:xfrm>
          <a:prstGeom prst="rect">
            <a:avLst/>
          </a:prstGeom>
        </p:spPr>
      </p:pic>
      <p:pic>
        <p:nvPicPr>
          <p:cNvPr id="33" name="Picture 32">
            <a:extLst>
              <a:ext uri="{FF2B5EF4-FFF2-40B4-BE49-F238E27FC236}">
                <a16:creationId xmlns:a16="http://schemas.microsoft.com/office/drawing/2014/main" id="{DE9734D3-715E-4F54-991B-B2A664C2ADE7}"/>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7122459" y="2230633"/>
            <a:ext cx="1685294" cy="716008"/>
          </a:xfrm>
          <a:prstGeom prst="rect">
            <a:avLst/>
          </a:prstGeom>
        </p:spPr>
      </p:pic>
      <p:pic>
        <p:nvPicPr>
          <p:cNvPr id="21" name="Picture 2">
            <a:extLst>
              <a:ext uri="{FF2B5EF4-FFF2-40B4-BE49-F238E27FC236}">
                <a16:creationId xmlns:a16="http://schemas.microsoft.com/office/drawing/2014/main" id="{962AA2AC-55E2-42A7-8511-F80789C15669}"/>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9227" y="3569344"/>
            <a:ext cx="633450" cy="60399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BE4FE905-059A-4BF6-A255-54817435BB27}"/>
              </a:ext>
            </a:extLst>
          </p:cNvPr>
          <p:cNvPicPr/>
          <p:nvPr/>
        </p:nvPicPr>
        <p:blipFill>
          <a:blip r:embed="rId23"/>
          <a:stretch>
            <a:fillRect/>
          </a:stretch>
        </p:blipFill>
        <p:spPr>
          <a:xfrm>
            <a:off x="2705193" y="2658000"/>
            <a:ext cx="742315" cy="664210"/>
          </a:xfrm>
          <a:prstGeom prst="rect">
            <a:avLst/>
          </a:prstGeom>
        </p:spPr>
      </p:pic>
      <p:sp>
        <p:nvSpPr>
          <p:cNvPr id="49" name="TextBox 48">
            <a:extLst>
              <a:ext uri="{FF2B5EF4-FFF2-40B4-BE49-F238E27FC236}">
                <a16:creationId xmlns:a16="http://schemas.microsoft.com/office/drawing/2014/main" id="{A0D68CF0-7105-4C79-B4F4-A6DD66F94C59}"/>
              </a:ext>
            </a:extLst>
          </p:cNvPr>
          <p:cNvSpPr txBox="1"/>
          <p:nvPr/>
        </p:nvSpPr>
        <p:spPr>
          <a:xfrm>
            <a:off x="1319043" y="2450429"/>
            <a:ext cx="1327300" cy="938719"/>
          </a:xfrm>
          <a:prstGeom prst="rect">
            <a:avLst/>
          </a:prstGeom>
          <a:noFill/>
        </p:spPr>
        <p:txBody>
          <a:bodyPr wrap="square" rtlCol="0">
            <a:spAutoFit/>
          </a:bodyPr>
          <a:lstStyle/>
          <a:p>
            <a:pPr marL="0" marR="0" lvl="0" indent="0" algn="ctr" defTabSz="914355" rtl="0" eaLnBrk="1" fontAlgn="auto" latinLnBrk="0" hangingPunct="0">
              <a:lnSpc>
                <a:spcPct val="100000"/>
              </a:lnSpc>
              <a:spcBef>
                <a:spcPts val="0"/>
              </a:spcBef>
              <a:spcAft>
                <a:spcPts val="0"/>
              </a:spcAft>
              <a:buClrTx/>
              <a:buSzTx/>
              <a:buFontTx/>
              <a:buNone/>
              <a:tabLst/>
              <a:defRPr/>
            </a:pPr>
            <a:r>
              <a:rPr kumimoji="0" lang="en-US" sz="1000" b="1" i="1" u="none" strike="noStrike" kern="0" cap="none" spc="0" normalizeH="0" baseline="0" noProof="0" dirty="0">
                <a:ln>
                  <a:noFill/>
                </a:ln>
                <a:solidFill>
                  <a:srgbClr val="535353"/>
                </a:solidFill>
                <a:effectLst/>
                <a:uLnTx/>
                <a:uFillTx/>
                <a:latin typeface="Arial"/>
                <a:cs typeface="Arial"/>
                <a:sym typeface="Wingdings" panose="05000000000000000000" pitchFamily="2" charset="2"/>
              </a:rPr>
              <a:t>Quang Nam province</a:t>
            </a:r>
            <a:endParaRPr lang="en-US" sz="1000" b="1" i="1" dirty="0">
              <a:solidFill>
                <a:srgbClr val="535353"/>
              </a:solidFill>
              <a:latin typeface="Arial"/>
              <a:cs typeface="Arial"/>
              <a:sym typeface="Wingdings" panose="05000000000000000000" pitchFamily="2" charset="2"/>
            </a:endParaRPr>
          </a:p>
          <a:p>
            <a:pPr marL="171450" marR="0" lvl="0" indent="-171450" algn="ctr" defTabSz="914355"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700" b="1" i="1" u="none" strike="noStrike" kern="0" cap="none" spc="0" normalizeH="0" baseline="0" noProof="0" dirty="0">
                <a:ln>
                  <a:noFill/>
                </a:ln>
                <a:solidFill>
                  <a:srgbClr val="535353"/>
                </a:solidFill>
                <a:effectLst/>
                <a:uLnTx/>
                <a:uFillTx/>
                <a:latin typeface="Arial"/>
                <a:cs typeface="Arial"/>
                <a:sym typeface="Wingdings" panose="05000000000000000000" pitchFamily="2" charset="2"/>
              </a:rPr>
              <a:t>Department of Culture, Sport &amp; Tourism</a:t>
            </a:r>
          </a:p>
          <a:p>
            <a:pPr marL="171450" marR="0" lvl="0" indent="-171450" algn="ctr" defTabSz="914355"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700" b="1" i="1" u="none" strike="noStrike" kern="0" cap="none" spc="0" normalizeH="0" baseline="0" noProof="0" dirty="0">
                <a:ln>
                  <a:noFill/>
                </a:ln>
                <a:solidFill>
                  <a:srgbClr val="535353"/>
                </a:solidFill>
                <a:effectLst/>
                <a:uLnTx/>
                <a:uFillTx/>
                <a:latin typeface="Arial"/>
                <a:cs typeface="Arial"/>
                <a:sym typeface="Wingdings" panose="05000000000000000000" pitchFamily="2" charset="2"/>
              </a:rPr>
              <a:t>Department</a:t>
            </a:r>
            <a:r>
              <a:rPr lang="en-US" sz="700" b="1" i="1" dirty="0">
                <a:solidFill>
                  <a:srgbClr val="535353"/>
                </a:solidFill>
                <a:latin typeface="Arial"/>
                <a:cs typeface="Arial"/>
                <a:sym typeface="Wingdings" panose="05000000000000000000" pitchFamily="2" charset="2"/>
              </a:rPr>
              <a:t>t of Natural Resources &amp; Environment</a:t>
            </a:r>
            <a:endParaRPr kumimoji="0" lang="en-US" sz="700" b="1" i="1" u="none" strike="noStrike" kern="0" cap="none" spc="0" normalizeH="0" baseline="0" noProof="0" dirty="0">
              <a:ln>
                <a:noFill/>
              </a:ln>
              <a:solidFill>
                <a:srgbClr val="535353"/>
              </a:solidFill>
              <a:effectLst/>
              <a:uLnTx/>
              <a:uFillTx/>
              <a:latin typeface="Arial"/>
              <a:cs typeface="Arial"/>
              <a:sym typeface="Arial"/>
            </a:endParaRPr>
          </a:p>
        </p:txBody>
      </p:sp>
      <p:pic>
        <p:nvPicPr>
          <p:cNvPr id="50" name="Picture 4" descr="Hiệp hội Nhựa Việt Nam (Vietnam Plastics Association - VPA) là gì?">
            <a:extLst>
              <a:ext uri="{FF2B5EF4-FFF2-40B4-BE49-F238E27FC236}">
                <a16:creationId xmlns:a16="http://schemas.microsoft.com/office/drawing/2014/main" id="{19DF77CC-1B6A-4FE7-B287-35732FD31C4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54299" y="2623629"/>
            <a:ext cx="696884" cy="682765"/>
          </a:xfrm>
          <a:prstGeom prst="rect">
            <a:avLst/>
          </a:prstGeom>
          <a:noFill/>
          <a:ln>
            <a:solidFill>
              <a:schemeClr val="tx1"/>
            </a:solidFill>
            <a:prstDash val="dash"/>
          </a:ln>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80BC7EEE-3B46-4D23-8B2E-7413B72F99A1}"/>
              </a:ext>
            </a:extLst>
          </p:cNvPr>
          <p:cNvSpPr txBox="1"/>
          <p:nvPr/>
        </p:nvSpPr>
        <p:spPr>
          <a:xfrm>
            <a:off x="8068427" y="195276"/>
            <a:ext cx="951541" cy="276997"/>
          </a:xfrm>
          <a:prstGeom prst="rect">
            <a:avLst/>
          </a:prstGeom>
          <a:noFill/>
          <a:ln w="12700" cap="flat">
            <a:solidFill>
              <a:schemeClr val="tx1"/>
            </a:solidFill>
            <a:prstDash val="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Ongoing talks</a:t>
            </a:r>
          </a:p>
        </p:txBody>
      </p:sp>
      <p:sp>
        <p:nvSpPr>
          <p:cNvPr id="4" name="Rectangle 3">
            <a:extLst>
              <a:ext uri="{FF2B5EF4-FFF2-40B4-BE49-F238E27FC236}">
                <a16:creationId xmlns:a16="http://schemas.microsoft.com/office/drawing/2014/main" id="{091835EC-FD1A-4113-AA3B-9B630DE80376}"/>
              </a:ext>
            </a:extLst>
          </p:cNvPr>
          <p:cNvSpPr/>
          <p:nvPr/>
        </p:nvSpPr>
        <p:spPr>
          <a:xfrm>
            <a:off x="68048" y="4496766"/>
            <a:ext cx="1769258" cy="600014"/>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mj-lt"/>
              <a:ea typeface="+mj-ea"/>
              <a:cs typeface="+mj-cs"/>
              <a:sym typeface="Arial"/>
            </a:endParaRPr>
          </a:p>
        </p:txBody>
      </p:sp>
      <p:pic>
        <p:nvPicPr>
          <p:cNvPr id="5" name="Picture 4" descr="A picture containing drawing&#10;&#10;Description automatically generated">
            <a:extLst>
              <a:ext uri="{FF2B5EF4-FFF2-40B4-BE49-F238E27FC236}">
                <a16:creationId xmlns:a16="http://schemas.microsoft.com/office/drawing/2014/main" id="{F6DB0DB8-2599-47D1-A087-8D809DDC39FE}"/>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28438" t="34050" r="22238" b="33387"/>
          <a:stretch/>
        </p:blipFill>
        <p:spPr>
          <a:xfrm>
            <a:off x="115082" y="4550746"/>
            <a:ext cx="932117" cy="435217"/>
          </a:xfrm>
          <a:prstGeom prst="rect">
            <a:avLst/>
          </a:prstGeom>
        </p:spPr>
      </p:pic>
      <p:pic>
        <p:nvPicPr>
          <p:cNvPr id="46" name="Picture 2" descr="UE">
            <a:extLst>
              <a:ext uri="{FF2B5EF4-FFF2-40B4-BE49-F238E27FC236}">
                <a16:creationId xmlns:a16="http://schemas.microsoft.com/office/drawing/2014/main" id="{9F22EADA-6070-4C11-B8F2-99A4E8580DBC}"/>
              </a:ext>
            </a:extLst>
          </p:cNvPr>
          <p:cNvPicPr>
            <a:picLocks noChangeAspect="1" noChangeArrowheads="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2972" y="4520198"/>
            <a:ext cx="1328667" cy="5531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61E60AB-589C-43BB-BA0E-8DEDE04671BC}"/>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885654" y="4355313"/>
            <a:ext cx="686616" cy="686616"/>
          </a:xfrm>
          <a:prstGeom prst="rect">
            <a:avLst/>
          </a:prstGeom>
        </p:spPr>
      </p:pic>
      <p:grpSp>
        <p:nvGrpSpPr>
          <p:cNvPr id="43" name="Group 42">
            <a:extLst>
              <a:ext uri="{FF2B5EF4-FFF2-40B4-BE49-F238E27FC236}">
                <a16:creationId xmlns:a16="http://schemas.microsoft.com/office/drawing/2014/main" id="{99037684-BE42-45D2-B0EB-863E306DE242}"/>
              </a:ext>
            </a:extLst>
          </p:cNvPr>
          <p:cNvGrpSpPr/>
          <p:nvPr/>
        </p:nvGrpSpPr>
        <p:grpSpPr>
          <a:xfrm>
            <a:off x="32830" y="2596317"/>
            <a:ext cx="1321655" cy="600014"/>
            <a:chOff x="526475" y="3225273"/>
            <a:chExt cx="2292414" cy="908241"/>
          </a:xfrm>
        </p:grpSpPr>
        <p:pic>
          <p:nvPicPr>
            <p:cNvPr id="44" name="Picture 43">
              <a:extLst>
                <a:ext uri="{FF2B5EF4-FFF2-40B4-BE49-F238E27FC236}">
                  <a16:creationId xmlns:a16="http://schemas.microsoft.com/office/drawing/2014/main" id="{35EE755A-F751-4998-A156-913566A37BAC}"/>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526475" y="3590312"/>
              <a:ext cx="2292414" cy="543202"/>
            </a:xfrm>
            <a:prstGeom prst="rect">
              <a:avLst/>
            </a:prstGeom>
          </p:spPr>
        </p:pic>
        <p:pic>
          <p:nvPicPr>
            <p:cNvPr id="51" name="Picture 8" descr="Image result for logo of vietnam chamber of commerce">
              <a:extLst>
                <a:ext uri="{FF2B5EF4-FFF2-40B4-BE49-F238E27FC236}">
                  <a16:creationId xmlns:a16="http://schemas.microsoft.com/office/drawing/2014/main" id="{01961268-FD3F-4FB9-9FED-134842426C8B}"/>
                </a:ext>
              </a:extLst>
            </p:cNvPr>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1072348" y="3225273"/>
              <a:ext cx="1200667" cy="327399"/>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30001893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6" name="Google Shape;526;p8"/>
          <p:cNvSpPr txBox="1">
            <a:spLocks noGrp="1"/>
          </p:cNvSpPr>
          <p:nvPr>
            <p:ph type="title"/>
          </p:nvPr>
        </p:nvSpPr>
        <p:spPr>
          <a:xfrm>
            <a:off x="175550" y="188016"/>
            <a:ext cx="8520600" cy="572700"/>
          </a:xfrm>
          <a:prstGeom prst="rect">
            <a:avLst/>
          </a:prstGeom>
          <a:noFill/>
          <a:ln>
            <a:noFill/>
          </a:ln>
        </p:spPr>
        <p:txBody>
          <a:bodyPr spcFirstLastPara="1" wrap="square" lIns="91421" tIns="91421" rIns="91421" bIns="91421" anchor="ctr" anchorCtr="0">
            <a:noAutofit/>
          </a:bodyPr>
          <a:lstStyle/>
          <a:p>
            <a:pPr>
              <a:buNone/>
            </a:pPr>
            <a:r>
              <a:rPr lang="en-US" dirty="0"/>
              <a:t>Closing the loop of circular packaging economy in Vietnam</a:t>
            </a:r>
            <a:endParaRPr b="0" dirty="0"/>
          </a:p>
        </p:txBody>
      </p:sp>
      <p:sp>
        <p:nvSpPr>
          <p:cNvPr id="527" name="Google Shape;527;p8"/>
          <p:cNvSpPr txBox="1">
            <a:spLocks noGrp="1"/>
          </p:cNvSpPr>
          <p:nvPr>
            <p:ph type="sldNum" idx="4294967295"/>
          </p:nvPr>
        </p:nvSpPr>
        <p:spPr>
          <a:xfrm>
            <a:off x="8472458" y="4663217"/>
            <a:ext cx="548700" cy="393600"/>
          </a:xfrm>
          <a:prstGeom prst="rect">
            <a:avLst/>
          </a:prstGeom>
          <a:noFill/>
          <a:ln>
            <a:noFill/>
          </a:ln>
        </p:spPr>
        <p:txBody>
          <a:bodyPr spcFirstLastPara="1" wrap="square" lIns="91421" tIns="91421" rIns="91421" bIns="91421" anchor="ctr" anchorCtr="0">
            <a:noAutofit/>
          </a:bodyPr>
          <a:lstStyle/>
          <a:p>
            <a:pPr>
              <a:buSzPts val="1000"/>
            </a:pPr>
            <a:fld id="{00000000-1234-1234-1234-123412341234}" type="slidenum">
              <a:rPr lang="en"/>
              <a:pPr>
                <a:buSzPts val="1000"/>
              </a:pPr>
              <a:t>5</a:t>
            </a:fld>
            <a:endParaRPr/>
          </a:p>
        </p:txBody>
      </p:sp>
      <p:pic>
        <p:nvPicPr>
          <p:cNvPr id="16" name="Image" descr="Image"/>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92929" y="1564891"/>
            <a:ext cx="6104770" cy="2587839"/>
          </a:xfrm>
          <a:prstGeom prst="rect">
            <a:avLst/>
          </a:prstGeom>
          <a:ln w="12700">
            <a:miter lim="400000"/>
          </a:ln>
        </p:spPr>
      </p:pic>
    </p:spTree>
    <p:extLst>
      <p:ext uri="{BB962C8B-B14F-4D97-AF65-F5344CB8AC3E}">
        <p14:creationId xmlns:p14="http://schemas.microsoft.com/office/powerpoint/2010/main" val="1691002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Image" descr="Image"/>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1918011" y="401954"/>
            <a:ext cx="7225991" cy="3934869"/>
          </a:xfrm>
          <a:prstGeom prst="rect">
            <a:avLst/>
          </a:prstGeom>
          <a:ln w="12700">
            <a:miter lim="400000"/>
          </a:ln>
        </p:spPr>
      </p:pic>
      <p:sp>
        <p:nvSpPr>
          <p:cNvPr id="5" name="Google Shape;526;p8"/>
          <p:cNvSpPr txBox="1">
            <a:spLocks noGrp="1"/>
          </p:cNvSpPr>
          <p:nvPr>
            <p:ph type="title"/>
          </p:nvPr>
        </p:nvSpPr>
        <p:spPr>
          <a:xfrm>
            <a:off x="150355" y="2369387"/>
            <a:ext cx="2135647" cy="572700"/>
          </a:xfrm>
          <a:prstGeom prst="rect">
            <a:avLst/>
          </a:prstGeom>
          <a:noFill/>
          <a:ln>
            <a:noFill/>
          </a:ln>
        </p:spPr>
        <p:txBody>
          <a:bodyPr spcFirstLastPara="1" wrap="square" lIns="91421" tIns="91421" rIns="91421" bIns="91421" anchor="ctr" anchorCtr="0">
            <a:noAutofit/>
          </a:bodyPr>
          <a:lstStyle/>
          <a:p>
            <a:pPr>
              <a:buNone/>
            </a:pPr>
            <a:r>
              <a:rPr lang="en" dirty="0"/>
              <a:t>PRO Vietnam Roadmap 2020-2030</a:t>
            </a:r>
            <a:endParaRPr b="0" dirty="0"/>
          </a:p>
        </p:txBody>
      </p:sp>
    </p:spTree>
    <p:extLst>
      <p:ext uri="{BB962C8B-B14F-4D97-AF65-F5344CB8AC3E}">
        <p14:creationId xmlns:p14="http://schemas.microsoft.com/office/powerpoint/2010/main" val="15781180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8" name="Google Shape;848;p27"/>
          <p:cNvSpPr txBox="1"/>
          <p:nvPr/>
        </p:nvSpPr>
        <p:spPr>
          <a:xfrm>
            <a:off x="3287309" y="2571752"/>
            <a:ext cx="5596884" cy="1907643"/>
          </a:xfrm>
          <a:prstGeom prst="rect">
            <a:avLst/>
          </a:prstGeom>
          <a:noFill/>
          <a:ln>
            <a:noFill/>
          </a:ln>
        </p:spPr>
        <p:txBody>
          <a:bodyPr spcFirstLastPara="1" wrap="square" lIns="13725" tIns="13725" rIns="13725" bIns="13725" anchor="t" anchorCtr="0">
            <a:noAutofit/>
          </a:bodyPr>
          <a:lstStyle/>
          <a:p>
            <a:pPr marL="457178" indent="-304786">
              <a:buClr>
                <a:srgbClr val="063041"/>
              </a:buClr>
              <a:buSzPts val="1200"/>
              <a:buFont typeface="Muli"/>
              <a:buChar char="●"/>
            </a:pPr>
            <a:r>
              <a:rPr lang="en" dirty="0">
                <a:solidFill>
                  <a:srgbClr val="063041"/>
                </a:solidFill>
                <a:latin typeface="Muli"/>
                <a:ea typeface="Muli"/>
                <a:cs typeface="Muli"/>
                <a:sym typeface="Muli"/>
              </a:rPr>
              <a:t>A </a:t>
            </a:r>
            <a:r>
              <a:rPr lang="en" b="1" dirty="0">
                <a:solidFill>
                  <a:srgbClr val="063041"/>
                </a:solidFill>
                <a:latin typeface="Muli"/>
                <a:ea typeface="Muli"/>
                <a:cs typeface="Muli"/>
                <a:sym typeface="Muli"/>
              </a:rPr>
              <a:t>voluntary industry-driven pre-competitive solution</a:t>
            </a:r>
          </a:p>
          <a:p>
            <a:pPr marL="457178" indent="-304786">
              <a:buClr>
                <a:srgbClr val="063041"/>
              </a:buClr>
              <a:buSzPts val="1200"/>
              <a:buFont typeface="Muli"/>
              <a:buChar char="●"/>
            </a:pPr>
            <a:endParaRPr lang="en" b="1" dirty="0">
              <a:solidFill>
                <a:srgbClr val="063041"/>
              </a:solidFill>
              <a:latin typeface="Muli"/>
              <a:ea typeface="Muli"/>
              <a:cs typeface="Muli"/>
              <a:sym typeface="Muli"/>
            </a:endParaRPr>
          </a:p>
          <a:p>
            <a:pPr marL="457178" indent="-304786">
              <a:buClr>
                <a:srgbClr val="063041"/>
              </a:buClr>
              <a:buSzPts val="1200"/>
              <a:buFont typeface="Muli"/>
              <a:buChar char="●"/>
            </a:pPr>
            <a:r>
              <a:rPr lang="en-US" dirty="0">
                <a:solidFill>
                  <a:srgbClr val="063041"/>
                </a:solidFill>
                <a:latin typeface="Muli"/>
                <a:ea typeface="Muli"/>
                <a:cs typeface="Muli"/>
                <a:sym typeface="Muli"/>
              </a:rPr>
              <a:t>A professionally run, </a:t>
            </a:r>
            <a:r>
              <a:rPr lang="en-US" dirty="0">
                <a:solidFill>
                  <a:srgbClr val="063041"/>
                </a:solidFill>
                <a:latin typeface="Muli"/>
                <a:ea typeface="Muli"/>
                <a:cs typeface="Muli"/>
                <a:sym typeface="Mul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not-for-profit entity </a:t>
            </a:r>
            <a:r>
              <a:rPr lang="en-US" b="1" dirty="0">
                <a:solidFill>
                  <a:srgbClr val="063041"/>
                </a:solidFill>
                <a:latin typeface="Muli"/>
                <a:ea typeface="Muli"/>
                <a:cs typeface="Muli"/>
                <a:sym typeface="Mul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acting </a:t>
            </a:r>
            <a:r>
              <a:rPr lang="en-US" b="1" dirty="0">
                <a:solidFill>
                  <a:srgbClr val="063041"/>
                </a:solidFill>
                <a:latin typeface="Muli"/>
                <a:ea typeface="Muli"/>
                <a:cs typeface="Muli"/>
                <a:sym typeface="Mul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as interface</a:t>
            </a:r>
            <a:r>
              <a:rPr lang="en-US" dirty="0">
                <a:solidFill>
                  <a:srgbClr val="063041"/>
                </a:solidFill>
                <a:latin typeface="Muli"/>
                <a:ea typeface="Muli"/>
                <a:cs typeface="Muli"/>
                <a:sym typeface="Mul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 between industry, consumers, NGOs and </a:t>
            </a:r>
            <a:r>
              <a:rPr lang="en-US" dirty="0">
                <a:solidFill>
                  <a:srgbClr val="063041"/>
                </a:solidFill>
                <a:latin typeface="Muli"/>
                <a:ea typeface="Muli"/>
                <a:cs typeface="Muli"/>
                <a:sym typeface="Muli"/>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authorities</a:t>
            </a:r>
            <a:endParaRPr lang="en-US" dirty="0">
              <a:solidFill>
                <a:srgbClr val="063041"/>
              </a:solidFill>
              <a:latin typeface="Muli"/>
              <a:ea typeface="Muli"/>
              <a:cs typeface="Muli"/>
              <a:sym typeface="Muli"/>
            </a:endParaRPr>
          </a:p>
          <a:p>
            <a:pPr>
              <a:spcBef>
                <a:spcPts val="400"/>
              </a:spcBef>
            </a:pPr>
            <a:endParaRPr dirty="0">
              <a:solidFill>
                <a:srgbClr val="063041"/>
              </a:solidFill>
              <a:latin typeface="Muli"/>
              <a:ea typeface="Muli"/>
              <a:cs typeface="Muli"/>
              <a:sym typeface="Muli"/>
            </a:endParaRPr>
          </a:p>
          <a:p>
            <a:pPr marL="457178" indent="-304786">
              <a:spcBef>
                <a:spcPts val="400"/>
              </a:spcBef>
              <a:buClr>
                <a:srgbClr val="063041"/>
              </a:buClr>
              <a:buSzPts val="1200"/>
              <a:buFont typeface="Muli"/>
              <a:buChar char="●"/>
            </a:pPr>
            <a:r>
              <a:rPr lang="en-US" dirty="0">
                <a:solidFill>
                  <a:srgbClr val="063041"/>
                </a:solidFill>
                <a:latin typeface="Muli"/>
                <a:ea typeface="Muli"/>
                <a:cs typeface="Muli"/>
                <a:sym typeface="Muli"/>
              </a:rPr>
              <a:t>An enabler of a</a:t>
            </a:r>
            <a:r>
              <a:rPr lang="en" dirty="0">
                <a:solidFill>
                  <a:srgbClr val="063041"/>
                </a:solidFill>
                <a:latin typeface="Muli"/>
                <a:ea typeface="Muli"/>
                <a:cs typeface="Muli"/>
                <a:sym typeface="Muli"/>
              </a:rPr>
              <a:t> </a:t>
            </a:r>
            <a:r>
              <a:rPr lang="en" b="1" dirty="0">
                <a:solidFill>
                  <a:srgbClr val="063041"/>
                </a:solidFill>
                <a:latin typeface="Muli"/>
                <a:ea typeface="Muli"/>
                <a:cs typeface="Muli"/>
                <a:sym typeface="Muli"/>
              </a:rPr>
              <a:t>cost-effective</a:t>
            </a:r>
            <a:r>
              <a:rPr lang="en" dirty="0">
                <a:solidFill>
                  <a:srgbClr val="063041"/>
                </a:solidFill>
                <a:latin typeface="Muli"/>
                <a:ea typeface="Muli"/>
                <a:cs typeface="Muli"/>
                <a:sym typeface="Mul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 approach, </a:t>
            </a:r>
            <a:r>
              <a:rPr lang="en-US" dirty="0">
                <a:solidFill>
                  <a:srgbClr val="063041"/>
                </a:solidFill>
                <a:latin typeface="Muli"/>
                <a:ea typeface="Muli"/>
                <a:cs typeface="Muli"/>
                <a:sym typeface="Mul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aiming at </a:t>
            </a:r>
            <a:r>
              <a:rPr lang="en-US" b="1" dirty="0">
                <a:solidFill>
                  <a:srgbClr val="063041"/>
                </a:solidFill>
                <a:latin typeface="Muli"/>
                <a:ea typeface="Muli"/>
                <a:cs typeface="Muli"/>
                <a:sym typeface="Mul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s</a:t>
            </a:r>
            <a:r>
              <a:rPr lang="en" b="1" dirty="0">
                <a:solidFill>
                  <a:srgbClr val="063041"/>
                </a:solidFill>
                <a:latin typeface="Muli"/>
                <a:ea typeface="Muli"/>
                <a:cs typeface="Muli"/>
                <a:sym typeface="Muli"/>
              </a:rPr>
              <a:t>trengthen</a:t>
            </a:r>
            <a:r>
              <a:rPr lang="en-US" b="1" dirty="0" err="1">
                <a:solidFill>
                  <a:srgbClr val="063041"/>
                </a:solidFill>
                <a:latin typeface="Muli"/>
                <a:ea typeface="Muli"/>
                <a:cs typeface="Muli"/>
                <a:sym typeface="Muli"/>
              </a:rPr>
              <a:t>ing</a:t>
            </a:r>
            <a:r>
              <a:rPr lang="en" b="1" dirty="0">
                <a:solidFill>
                  <a:srgbClr val="063041"/>
                </a:solidFill>
                <a:latin typeface="Muli"/>
                <a:ea typeface="Muli"/>
                <a:cs typeface="Muli"/>
                <a:sym typeface="Muli"/>
              </a:rPr>
              <a:t> existing collection and recovery</a:t>
            </a:r>
            <a:r>
              <a:rPr lang="en" dirty="0">
                <a:solidFill>
                  <a:srgbClr val="063041"/>
                </a:solidFill>
                <a:latin typeface="Muli"/>
                <a:ea typeface="Muli"/>
                <a:cs typeface="Muli"/>
                <a:sym typeface="Muli"/>
              </a:rPr>
              <a:t> </a:t>
            </a:r>
            <a:r>
              <a:rPr lang="en-US" dirty="0">
                <a:solidFill>
                  <a:srgbClr val="063041"/>
                </a:solidFill>
                <a:latin typeface="Muli"/>
                <a:ea typeface="Muli"/>
                <a:cs typeface="Muli"/>
                <a:sym typeface="Muli"/>
              </a:rPr>
              <a:t>infrastructures, with the aim to build</a:t>
            </a:r>
            <a:r>
              <a:rPr lang="en" dirty="0">
                <a:solidFill>
                  <a:srgbClr val="063041"/>
                </a:solidFill>
                <a:latin typeface="Muli"/>
                <a:ea typeface="Muli"/>
                <a:cs typeface="Muli"/>
                <a:sym typeface="Muli"/>
              </a:rPr>
              <a:t> a </a:t>
            </a:r>
            <a:r>
              <a:rPr lang="en" b="1" dirty="0">
                <a:solidFill>
                  <a:srgbClr val="063041"/>
                </a:solidFill>
                <a:latin typeface="Muli"/>
                <a:ea typeface="Muli"/>
                <a:cs typeface="Muli"/>
                <a:sym typeface="Muli"/>
              </a:rPr>
              <a:t>recycling ecosyste</a:t>
            </a:r>
            <a:r>
              <a:rPr lang="en-US" b="1" dirty="0">
                <a:solidFill>
                  <a:srgbClr val="063041"/>
                </a:solidFill>
                <a:latin typeface="Muli"/>
                <a:ea typeface="Muli"/>
                <a:cs typeface="Muli"/>
                <a:sym typeface="Muli"/>
              </a:rPr>
              <a:t>m</a:t>
            </a:r>
            <a:endParaRPr dirty="0">
              <a:solidFill>
                <a:srgbClr val="063041"/>
              </a:solidFill>
              <a:latin typeface="Muli"/>
              <a:ea typeface="Muli"/>
              <a:cs typeface="Muli"/>
              <a:sym typeface="Mul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endParaRPr>
          </a:p>
        </p:txBody>
      </p:sp>
      <p:sp>
        <p:nvSpPr>
          <p:cNvPr id="849" name="Google Shape;849;p27"/>
          <p:cNvSpPr txBox="1"/>
          <p:nvPr/>
        </p:nvSpPr>
        <p:spPr>
          <a:xfrm>
            <a:off x="3287310" y="438807"/>
            <a:ext cx="5717899" cy="2050800"/>
          </a:xfrm>
          <a:prstGeom prst="rect">
            <a:avLst/>
          </a:prstGeom>
          <a:noFill/>
          <a:ln>
            <a:noFill/>
          </a:ln>
        </p:spPr>
        <p:txBody>
          <a:bodyPr spcFirstLastPara="1" wrap="square" lIns="13725" tIns="13725" rIns="13725" bIns="13725" anchor="t" anchorCtr="0">
            <a:noAutofit/>
          </a:bodyPr>
          <a:lstStyle/>
          <a:p>
            <a:pPr marL="457178" indent="-304786">
              <a:buClr>
                <a:srgbClr val="063041"/>
              </a:buClr>
              <a:buSzPts val="1200"/>
              <a:buFont typeface="Muli"/>
              <a:buChar char="●"/>
            </a:pPr>
            <a:r>
              <a:rPr lang="en" dirty="0">
                <a:solidFill>
                  <a:srgbClr val="063041"/>
                </a:solidFill>
                <a:latin typeface="Muli"/>
                <a:ea typeface="Muli"/>
                <a:cs typeface="Muli"/>
                <a:sym typeface="Muli"/>
              </a:rPr>
              <a:t>An owner of collected material</a:t>
            </a:r>
            <a:endParaRPr dirty="0">
              <a:solidFill>
                <a:srgbClr val="063041"/>
              </a:solidFill>
              <a:latin typeface="Muli"/>
              <a:ea typeface="Muli"/>
              <a:cs typeface="Muli"/>
              <a:sym typeface="Muli"/>
            </a:endParaRPr>
          </a:p>
          <a:p>
            <a:pPr marL="457178"/>
            <a:endParaRPr dirty="0">
              <a:solidFill>
                <a:srgbClr val="063041"/>
              </a:solidFill>
              <a:latin typeface="Muli"/>
              <a:ea typeface="Muli"/>
              <a:cs typeface="Muli"/>
              <a:sym typeface="Muli"/>
            </a:endParaRPr>
          </a:p>
          <a:p>
            <a:pPr marL="457178" indent="-304786">
              <a:buClr>
                <a:srgbClr val="063041"/>
              </a:buClr>
              <a:buSzPts val="1200"/>
              <a:buFont typeface="Muli"/>
              <a:buChar char="●"/>
            </a:pPr>
            <a:r>
              <a:rPr lang="en" dirty="0">
                <a:solidFill>
                  <a:srgbClr val="063041"/>
                </a:solidFill>
                <a:latin typeface="Muli"/>
                <a:ea typeface="Muli"/>
                <a:cs typeface="Muli"/>
                <a:sym typeface="Muli"/>
              </a:rPr>
              <a:t>An operator of </a:t>
            </a:r>
            <a:r>
              <a:rPr lang="en-US" dirty="0">
                <a:solidFill>
                  <a:srgbClr val="063041"/>
                </a:solidFill>
                <a:latin typeface="Muli"/>
                <a:ea typeface="Muli"/>
                <a:cs typeface="Muli"/>
                <a:sym typeface="Muli"/>
              </a:rPr>
              <a:t>recycling </a:t>
            </a:r>
            <a:r>
              <a:rPr lang="en" dirty="0">
                <a:solidFill>
                  <a:srgbClr val="063041"/>
                </a:solidFill>
                <a:latin typeface="Muli"/>
                <a:ea typeface="Muli"/>
                <a:cs typeface="Muli"/>
                <a:sym typeface="Muli"/>
              </a:rPr>
              <a:t>plant</a:t>
            </a:r>
            <a:r>
              <a:rPr lang="en-US" dirty="0">
                <a:solidFill>
                  <a:srgbClr val="063041"/>
                </a:solidFill>
                <a:latin typeface="Muli"/>
                <a:ea typeface="Muli"/>
                <a:cs typeface="Muli"/>
                <a:sym typeface="Muli"/>
              </a:rPr>
              <a:t>s</a:t>
            </a:r>
            <a:r>
              <a:rPr lang="en" dirty="0">
                <a:solidFill>
                  <a:srgbClr val="063041"/>
                </a:solidFill>
                <a:latin typeface="Muli"/>
                <a:ea typeface="Muli"/>
                <a:cs typeface="Muli"/>
                <a:sym typeface="Muli"/>
              </a:rPr>
              <a:t> and equipment</a:t>
            </a:r>
            <a:r>
              <a:rPr lang="en-US" dirty="0">
                <a:solidFill>
                  <a:srgbClr val="063041"/>
                </a:solidFill>
                <a:latin typeface="Muli"/>
                <a:ea typeface="Muli"/>
                <a:cs typeface="Muli"/>
                <a:sym typeface="Muli"/>
              </a:rPr>
              <a:t>s</a:t>
            </a:r>
            <a:endParaRPr dirty="0">
              <a:solidFill>
                <a:srgbClr val="063041"/>
              </a:solidFill>
              <a:latin typeface="Muli"/>
              <a:ea typeface="Muli"/>
              <a:cs typeface="Muli"/>
              <a:sym typeface="Muli"/>
            </a:endParaRPr>
          </a:p>
          <a:p>
            <a:pPr marL="457178"/>
            <a:endParaRPr dirty="0">
              <a:solidFill>
                <a:srgbClr val="063041"/>
              </a:solidFill>
              <a:latin typeface="Muli"/>
              <a:ea typeface="Muli"/>
              <a:cs typeface="Muli"/>
              <a:sym typeface="Muli"/>
            </a:endParaRPr>
          </a:p>
          <a:p>
            <a:pPr marL="457178" indent="-304786">
              <a:buClr>
                <a:srgbClr val="063041"/>
              </a:buClr>
              <a:buSzPts val="1200"/>
              <a:buFont typeface="Muli"/>
              <a:buChar char="●"/>
            </a:pPr>
            <a:r>
              <a:rPr lang="en" dirty="0">
                <a:solidFill>
                  <a:srgbClr val="063041"/>
                </a:solidFill>
                <a:latin typeface="Muli"/>
                <a:ea typeface="Muli"/>
                <a:cs typeface="Muli"/>
                <a:sym typeface="Muli"/>
              </a:rPr>
              <a:t>An operator of </a:t>
            </a:r>
            <a:r>
              <a:rPr lang="en-US" dirty="0">
                <a:solidFill>
                  <a:srgbClr val="063041"/>
                </a:solidFill>
                <a:latin typeface="Muli"/>
                <a:ea typeface="Muli"/>
                <a:cs typeface="Muli"/>
                <a:sym typeface="Muli"/>
              </a:rPr>
              <a:t>waste </a:t>
            </a:r>
            <a:r>
              <a:rPr lang="en" dirty="0">
                <a:solidFill>
                  <a:srgbClr val="063041"/>
                </a:solidFill>
                <a:latin typeface="Muli"/>
                <a:ea typeface="Muli"/>
                <a:cs typeface="Muli"/>
                <a:sym typeface="Muli"/>
              </a:rPr>
              <a:t>collection systems, buy-back or drop-off centers</a:t>
            </a:r>
            <a:endParaRPr dirty="0">
              <a:solidFill>
                <a:srgbClr val="063041"/>
              </a:solidFill>
              <a:latin typeface="Muli"/>
              <a:ea typeface="Muli"/>
              <a:cs typeface="Muli"/>
              <a:sym typeface="Muli"/>
            </a:endParaRPr>
          </a:p>
          <a:p>
            <a:endParaRPr dirty="0">
              <a:solidFill>
                <a:srgbClr val="063041"/>
              </a:solidFill>
              <a:latin typeface="Muli"/>
              <a:ea typeface="Muli"/>
              <a:cs typeface="Muli"/>
              <a:sym typeface="Muli"/>
            </a:endParaRPr>
          </a:p>
          <a:p>
            <a:pPr marL="457178" indent="-304786">
              <a:buClr>
                <a:srgbClr val="063041"/>
              </a:buClr>
              <a:buSzPts val="1200"/>
              <a:buFont typeface="Muli"/>
              <a:buChar char="●"/>
            </a:pPr>
            <a:r>
              <a:rPr lang="en" dirty="0">
                <a:solidFill>
                  <a:srgbClr val="063041"/>
                </a:solidFill>
                <a:latin typeface="Muli"/>
                <a:ea typeface="Muli"/>
                <a:cs typeface="Muli"/>
                <a:sym typeface="Muli"/>
              </a:rPr>
              <a:t>A company with profit as main objective</a:t>
            </a:r>
            <a:endParaRPr dirty="0">
              <a:solidFill>
                <a:srgbClr val="063041"/>
              </a:solidFill>
              <a:latin typeface="Muli"/>
              <a:ea typeface="Muli"/>
              <a:cs typeface="Muli"/>
              <a:sym typeface="Muli"/>
            </a:endParaRPr>
          </a:p>
        </p:txBody>
      </p:sp>
      <p:sp>
        <p:nvSpPr>
          <p:cNvPr id="8" name="Google Shape;526;p8">
            <a:extLst>
              <a:ext uri="{FF2B5EF4-FFF2-40B4-BE49-F238E27FC236}">
                <a16:creationId xmlns:a16="http://schemas.microsoft.com/office/drawing/2014/main" id="{7DF99463-C87A-44E6-B652-EAB9B3B80FB6}"/>
              </a:ext>
            </a:extLst>
          </p:cNvPr>
          <p:cNvSpPr txBox="1">
            <a:spLocks noGrp="1"/>
          </p:cNvSpPr>
          <p:nvPr>
            <p:ph type="title"/>
          </p:nvPr>
        </p:nvSpPr>
        <p:spPr>
          <a:xfrm>
            <a:off x="259809" y="3061972"/>
            <a:ext cx="2954927" cy="572700"/>
          </a:xfrm>
          <a:prstGeom prst="rect">
            <a:avLst/>
          </a:prstGeom>
          <a:noFill/>
          <a:ln>
            <a:noFill/>
          </a:ln>
        </p:spPr>
        <p:txBody>
          <a:bodyPr spcFirstLastPara="1" wrap="square" lIns="91421" tIns="91421" rIns="91421" bIns="91421" anchor="ctr" anchorCtr="0">
            <a:noAutofit/>
          </a:bodyPr>
          <a:lstStyle/>
          <a:p>
            <a:pPr lvl="0">
              <a:buNone/>
            </a:pPr>
            <a:r>
              <a:rPr lang="en-US" dirty="0"/>
              <a:t>PRO Vietnam is</a:t>
            </a:r>
            <a:endParaRPr lang="en" dirty="0"/>
          </a:p>
        </p:txBody>
      </p:sp>
      <p:sp>
        <p:nvSpPr>
          <p:cNvPr id="9" name="Google Shape;526;p8">
            <a:extLst>
              <a:ext uri="{FF2B5EF4-FFF2-40B4-BE49-F238E27FC236}">
                <a16:creationId xmlns:a16="http://schemas.microsoft.com/office/drawing/2014/main" id="{EB378FB5-765A-46E7-8195-DAF64AA91C21}"/>
              </a:ext>
            </a:extLst>
          </p:cNvPr>
          <p:cNvSpPr txBox="1">
            <a:spLocks/>
          </p:cNvSpPr>
          <p:nvPr/>
        </p:nvSpPr>
        <p:spPr>
          <a:xfrm>
            <a:off x="259809" y="936129"/>
            <a:ext cx="2954927" cy="572700"/>
          </a:xfrm>
          <a:prstGeom prst="rect">
            <a:avLst/>
          </a:prstGeom>
          <a:noFill/>
          <a:ln w="12700">
            <a:noFill/>
            <a:miter lim="400000"/>
          </a:ln>
          <a:extLst>
            <a:ext uri="{C572A759-6A51-4108-AA02-DFA0A04FC94B}">
              <ma14:wrappingTextBoxFlag xmlns="" xmlns:ma14="http://schemas.microsoft.com/office/mac/drawingml/2011/main" val="1"/>
            </a:ext>
          </a:extLst>
        </p:spPr>
        <p:txBody>
          <a:bodyPr spcFirstLastPara="1" wrap="square" lIns="91421" tIns="91421" rIns="91421" bIns="91421" anchor="ctr" anchorCtr="0">
            <a:noAutofit/>
          </a:bodyPr>
          <a:lstStyle>
            <a:lvl1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
                <a:srgbClr val="188F38"/>
              </a:buClr>
              <a:buSzPts val="2400"/>
              <a:buFont typeface="Calibri"/>
              <a:buChar char="■"/>
              <a:tabLst/>
              <a:defRPr sz="2400" b="1" i="0" u="none" strike="noStrike" cap="none" spc="0" baseline="0">
                <a:solidFill>
                  <a:srgbClr val="188F38"/>
                </a:solidFill>
                <a:uFillTx/>
                <a:latin typeface="Calibri"/>
                <a:ea typeface="Calibri"/>
                <a:cs typeface="Calibri"/>
                <a:sym typeface="Calibri"/>
              </a:defRPr>
            </a:lvl9pPr>
          </a:lstStyle>
          <a:p>
            <a:pPr hangingPunct="1">
              <a:buFont typeface="Calibri"/>
              <a:buNone/>
            </a:pPr>
            <a:r>
              <a:rPr lang="en-US" dirty="0">
                <a:solidFill>
                  <a:srgbClr val="FF0000"/>
                </a:solidFill>
              </a:rPr>
              <a:t>PRO Vietnam is not</a:t>
            </a:r>
            <a:endParaRPr lang="en" dirty="0">
              <a:solidFill>
                <a:srgbClr val="FF0000"/>
              </a:solidFill>
            </a:endParaRPr>
          </a:p>
        </p:txBody>
      </p:sp>
    </p:spTree>
    <p:extLst>
      <p:ext uri="{BB962C8B-B14F-4D97-AF65-F5344CB8AC3E}">
        <p14:creationId xmlns:p14="http://schemas.microsoft.com/office/powerpoint/2010/main" val="1842601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Circle"/>
          <p:cNvSpPr/>
          <p:nvPr/>
        </p:nvSpPr>
        <p:spPr>
          <a:xfrm>
            <a:off x="4084191" y="982240"/>
            <a:ext cx="3263376" cy="3263376"/>
          </a:xfrm>
          <a:prstGeom prst="ellipse">
            <a:avLst/>
          </a:prstGeom>
          <a:ln w="57150">
            <a:solidFill>
              <a:srgbClr val="006600"/>
            </a:solidFill>
            <a:prstDash val="sysDot"/>
            <a:miter lim="400000"/>
          </a:ln>
        </p:spPr>
        <p:txBody>
          <a:bodyPr lIns="34289" tIns="34289" rIns="34289" bIns="34289" anchor="ctr"/>
          <a:lstStyle/>
          <a:p>
            <a:pPr>
              <a:defRPr sz="1600">
                <a:solidFill>
                  <a:srgbClr val="FFFFFF"/>
                </a:solidFill>
                <a:latin typeface="+mj-lt"/>
                <a:ea typeface="+mj-ea"/>
                <a:cs typeface="+mj-cs"/>
                <a:sym typeface="Helvetica"/>
              </a:defRPr>
            </a:pPr>
            <a:endParaRPr sz="1200"/>
          </a:p>
        </p:txBody>
      </p:sp>
      <p:sp>
        <p:nvSpPr>
          <p:cNvPr id="392" name="Circle"/>
          <p:cNvSpPr/>
          <p:nvPr/>
        </p:nvSpPr>
        <p:spPr>
          <a:xfrm>
            <a:off x="6524986" y="1914226"/>
            <a:ext cx="1467440" cy="1467440"/>
          </a:xfrm>
          <a:prstGeom prst="ellipse">
            <a:avLst/>
          </a:prstGeom>
          <a:solidFill>
            <a:srgbClr val="CCFFCC"/>
          </a:solidFill>
          <a:ln w="12700">
            <a:miter lim="400000"/>
          </a:ln>
        </p:spPr>
        <p:txBody>
          <a:bodyPr lIns="34289" tIns="34289" rIns="34289" bIns="34289" anchor="ctr"/>
          <a:lstStyle/>
          <a:p>
            <a:pPr>
              <a:defRPr sz="1600">
                <a:solidFill>
                  <a:srgbClr val="FFFFFF"/>
                </a:solidFill>
                <a:latin typeface="+mj-lt"/>
                <a:ea typeface="+mj-ea"/>
                <a:cs typeface="+mj-cs"/>
                <a:sym typeface="Helvetica"/>
              </a:defRPr>
            </a:pPr>
            <a:endParaRPr sz="1200" dirty="0"/>
          </a:p>
        </p:txBody>
      </p:sp>
      <p:sp>
        <p:nvSpPr>
          <p:cNvPr id="393" name="Circle"/>
          <p:cNvSpPr/>
          <p:nvPr/>
        </p:nvSpPr>
        <p:spPr>
          <a:xfrm>
            <a:off x="3410758" y="1950994"/>
            <a:ext cx="1467440" cy="1467440"/>
          </a:xfrm>
          <a:prstGeom prst="ellipse">
            <a:avLst/>
          </a:prstGeom>
          <a:solidFill>
            <a:srgbClr val="CCFFCC"/>
          </a:solidFill>
          <a:ln w="12700">
            <a:miter lim="400000"/>
          </a:ln>
        </p:spPr>
        <p:txBody>
          <a:bodyPr lIns="34289" tIns="34289" rIns="34289" bIns="34289" anchor="ctr"/>
          <a:lstStyle/>
          <a:p>
            <a:pPr>
              <a:defRPr sz="1200">
                <a:solidFill>
                  <a:srgbClr val="FFFFFF"/>
                </a:solidFill>
                <a:latin typeface="+mj-lt"/>
                <a:ea typeface="+mj-ea"/>
                <a:cs typeface="+mj-cs"/>
                <a:sym typeface="Helvetica"/>
              </a:defRPr>
            </a:pPr>
            <a:endParaRPr sz="1200">
              <a:latin typeface="Calibri" panose="020F0502020204030204" pitchFamily="34" charset="0"/>
              <a:cs typeface="Calibri" panose="020F0502020204030204" pitchFamily="34" charset="0"/>
            </a:endParaRPr>
          </a:p>
        </p:txBody>
      </p:sp>
      <p:sp>
        <p:nvSpPr>
          <p:cNvPr id="394" name="Circle"/>
          <p:cNvSpPr/>
          <p:nvPr/>
        </p:nvSpPr>
        <p:spPr>
          <a:xfrm>
            <a:off x="4982161" y="429301"/>
            <a:ext cx="1467440" cy="1467440"/>
          </a:xfrm>
          <a:prstGeom prst="ellipse">
            <a:avLst/>
          </a:prstGeom>
          <a:solidFill>
            <a:srgbClr val="CCFFCC"/>
          </a:solidFill>
          <a:ln w="12700">
            <a:miter lim="400000"/>
          </a:ln>
        </p:spPr>
        <p:txBody>
          <a:bodyPr lIns="34289" tIns="34289" rIns="34289" bIns="34289" anchor="ctr"/>
          <a:lstStyle/>
          <a:p>
            <a:pPr>
              <a:defRPr sz="1600">
                <a:solidFill>
                  <a:srgbClr val="FFFFFF"/>
                </a:solidFill>
                <a:latin typeface="+mj-lt"/>
                <a:ea typeface="+mj-ea"/>
                <a:cs typeface="+mj-cs"/>
                <a:sym typeface="Helvetica"/>
              </a:defRPr>
            </a:pPr>
            <a:endParaRPr sz="1200"/>
          </a:p>
        </p:txBody>
      </p:sp>
      <p:sp>
        <p:nvSpPr>
          <p:cNvPr id="395" name="Circle"/>
          <p:cNvSpPr/>
          <p:nvPr/>
        </p:nvSpPr>
        <p:spPr>
          <a:xfrm>
            <a:off x="4982161" y="3381667"/>
            <a:ext cx="1467440" cy="1467440"/>
          </a:xfrm>
          <a:prstGeom prst="ellipse">
            <a:avLst/>
          </a:prstGeom>
          <a:solidFill>
            <a:srgbClr val="CCFFCC"/>
          </a:solidFill>
          <a:ln w="12700">
            <a:miter lim="400000"/>
          </a:ln>
        </p:spPr>
        <p:txBody>
          <a:bodyPr lIns="34289" tIns="34289" rIns="34289" bIns="34289" anchor="ctr"/>
          <a:lstStyle/>
          <a:p>
            <a:pPr>
              <a:defRPr sz="1600" b="1">
                <a:solidFill>
                  <a:srgbClr val="FFFFFF"/>
                </a:solidFill>
                <a:latin typeface="+mj-lt"/>
                <a:ea typeface="+mj-ea"/>
                <a:cs typeface="+mj-cs"/>
                <a:sym typeface="Helvetica"/>
              </a:defRPr>
            </a:pPr>
            <a:endParaRPr sz="1200" b="1">
              <a:solidFill>
                <a:schemeClr val="bg1"/>
              </a:solidFill>
              <a:latin typeface="Calibri" panose="020F0502020204030204" pitchFamily="34" charset="0"/>
              <a:cs typeface="Calibri" panose="020F0502020204030204" pitchFamily="34" charset="0"/>
            </a:endParaRPr>
          </a:p>
        </p:txBody>
      </p:sp>
      <p:sp>
        <p:nvSpPr>
          <p:cNvPr id="398" name="Plastics are actually okay as long as they don’t end up in the landfill/waste/ocean…"/>
          <p:cNvSpPr txBox="1">
            <a:spLocks noGrp="1"/>
          </p:cNvSpPr>
          <p:nvPr>
            <p:ph type="body" sz="quarter" idx="1"/>
          </p:nvPr>
        </p:nvSpPr>
        <p:spPr>
          <a:xfrm>
            <a:off x="4906772" y="719442"/>
            <a:ext cx="1489406" cy="707545"/>
          </a:xfrm>
          <a:prstGeom prst="rect">
            <a:avLst/>
          </a:prstGeom>
        </p:spPr>
        <p:txBody>
          <a:bodyPr>
            <a:noAutofit/>
          </a:bodyPr>
          <a:lstStyle>
            <a:lvl1pPr algn="ctr" defTabSz="817244">
              <a:lnSpc>
                <a:spcPct val="80000"/>
              </a:lnSpc>
              <a:spcBef>
                <a:spcPts val="5800"/>
              </a:spcBef>
              <a:defRPr sz="1200">
                <a:latin typeface="+mj-lt"/>
                <a:ea typeface="+mj-ea"/>
                <a:cs typeface="+mj-cs"/>
                <a:sym typeface="Helvetica"/>
              </a:defRPr>
            </a:lvl1pPr>
          </a:lstStyle>
          <a:p>
            <a:pPr marL="139694" indent="0">
              <a:buNone/>
            </a:pPr>
            <a:r>
              <a:rPr lang="en-US" b="1" dirty="0">
                <a:solidFill>
                  <a:schemeClr val="tx1"/>
                </a:solidFill>
                <a:latin typeface="Calibri" panose="020F0502020204030204" pitchFamily="34" charset="0"/>
                <a:cs typeface="Calibri" panose="020F0502020204030204" pitchFamily="34" charset="0"/>
              </a:rPr>
              <a:t>Packaging l</a:t>
            </a:r>
            <a:r>
              <a:rPr b="1" dirty="0">
                <a:solidFill>
                  <a:schemeClr val="tx1"/>
                </a:solidFill>
                <a:latin typeface="Calibri" panose="020F0502020204030204" pitchFamily="34" charset="0"/>
                <a:cs typeface="Calibri" panose="020F0502020204030204" pitchFamily="34" charset="0"/>
              </a:rPr>
              <a:t>itter has become an issue in Vietnam </a:t>
            </a:r>
            <a:r>
              <a:rPr lang="en-US" dirty="0">
                <a:solidFill>
                  <a:schemeClr val="tx1"/>
                </a:solidFill>
                <a:latin typeface="Calibri" panose="020F0502020204030204" pitchFamily="34" charset="0"/>
                <a:cs typeface="Calibri" panose="020F0502020204030204" pitchFamily="34" charset="0"/>
              </a:rPr>
              <a:t>which </a:t>
            </a:r>
            <a:r>
              <a:rPr dirty="0">
                <a:solidFill>
                  <a:schemeClr val="tx1"/>
                </a:solidFill>
                <a:latin typeface="Calibri" panose="020F0502020204030204" pitchFamily="34" charset="0"/>
                <a:cs typeface="Calibri" panose="020F0502020204030204" pitchFamily="34" charset="0"/>
              </a:rPr>
              <a:t>needs to be addressed </a:t>
            </a:r>
          </a:p>
        </p:txBody>
      </p:sp>
      <p:sp>
        <p:nvSpPr>
          <p:cNvPr id="399" name="Plastics are actually okay as long as they don’t end up in the landfill/waste/ocean…"/>
          <p:cNvSpPr txBox="1"/>
          <p:nvPr/>
        </p:nvSpPr>
        <p:spPr>
          <a:xfrm>
            <a:off x="6514003" y="2296652"/>
            <a:ext cx="1489406" cy="707545"/>
          </a:xfrm>
          <a:prstGeom prst="rect">
            <a:avLst/>
          </a:prstGeom>
          <a:ln w="12700">
            <a:miter lim="400000"/>
          </a:ln>
          <a:extLst>
            <a:ext uri="{C572A759-6A51-4108-AA02-DFA0A04FC94B}">
              <ma14:wrappingTextBoxFlag xmlns="" xmlns:ma14="http://schemas.microsoft.com/office/mac/drawingml/2011/main" val="1"/>
            </a:ext>
          </a:extLst>
        </p:spPr>
        <p:txBody>
          <a:bodyPr lIns="19049" tIns="19049" rIns="19049" bIns="19049" anchor="ctr">
            <a:normAutofit/>
          </a:bodyPr>
          <a:lstStyle>
            <a:lvl1pPr algn="ctr" defTabSz="817244">
              <a:lnSpc>
                <a:spcPct val="90000"/>
              </a:lnSpc>
              <a:spcBef>
                <a:spcPts val="5800"/>
              </a:spcBef>
              <a:defRPr sz="1200">
                <a:latin typeface="+mj-lt"/>
                <a:ea typeface="+mj-ea"/>
                <a:cs typeface="+mj-cs"/>
                <a:sym typeface="Helvetica"/>
              </a:defRPr>
            </a:lvl1pPr>
          </a:lstStyle>
          <a:p>
            <a:r>
              <a:rPr b="1" dirty="0">
                <a:solidFill>
                  <a:schemeClr val="tx1"/>
                </a:solidFill>
                <a:latin typeface="Calibri" panose="020F0502020204030204" pitchFamily="34" charset="0"/>
                <a:cs typeface="Calibri" panose="020F0502020204030204" pitchFamily="34" charset="0"/>
              </a:rPr>
              <a:t>Packaging waste is a problem only if </a:t>
            </a:r>
            <a:r>
              <a:rPr lang="en-US" b="1" dirty="0">
                <a:solidFill>
                  <a:schemeClr val="tx1"/>
                </a:solidFill>
                <a:latin typeface="Calibri" panose="020F0502020204030204" pitchFamily="34" charset="0"/>
                <a:cs typeface="Calibri" panose="020F0502020204030204" pitchFamily="34" charset="0"/>
              </a:rPr>
              <a:t>mismanaged</a:t>
            </a:r>
            <a:r>
              <a:rPr lang="en-US" dirty="0">
                <a:solidFill>
                  <a:schemeClr val="tx1"/>
                </a:solidFill>
                <a:latin typeface="Calibri" panose="020F0502020204030204" pitchFamily="34" charset="0"/>
                <a:cs typeface="Calibri" panose="020F0502020204030204" pitchFamily="34" charset="0"/>
              </a:rPr>
              <a:t>, ending up </a:t>
            </a:r>
            <a:r>
              <a:rPr dirty="0">
                <a:solidFill>
                  <a:schemeClr val="tx1"/>
                </a:solidFill>
                <a:latin typeface="Calibri" panose="020F0502020204030204" pitchFamily="34" charset="0"/>
                <a:cs typeface="Calibri" panose="020F0502020204030204" pitchFamily="34" charset="0"/>
              </a:rPr>
              <a:t>in landfill/ocean</a:t>
            </a:r>
          </a:p>
        </p:txBody>
      </p:sp>
      <p:sp>
        <p:nvSpPr>
          <p:cNvPr id="400" name="Plastics are actually okay as long as they don’t end up in the landfill/waste/ocean…"/>
          <p:cNvSpPr txBox="1"/>
          <p:nvPr/>
        </p:nvSpPr>
        <p:spPr>
          <a:xfrm>
            <a:off x="5095883" y="3587272"/>
            <a:ext cx="1239993" cy="1115150"/>
          </a:xfrm>
          <a:prstGeom prst="rect">
            <a:avLst/>
          </a:prstGeom>
          <a:ln w="12700">
            <a:miter lim="400000"/>
          </a:ln>
          <a:extLst>
            <a:ext uri="{C572A759-6A51-4108-AA02-DFA0A04FC94B}">
              <ma14:wrappingTextBoxFlag xmlns="" xmlns:ma14="http://schemas.microsoft.com/office/mac/drawingml/2011/main" val="1"/>
            </a:ext>
          </a:extLst>
        </p:spPr>
        <p:txBody>
          <a:bodyPr lIns="19049" tIns="19049" rIns="19049" bIns="19049" anchor="ctr">
            <a:normAutofit/>
          </a:bodyPr>
          <a:lstStyle>
            <a:lvl1pPr algn="ctr">
              <a:spcBef>
                <a:spcPts val="5900"/>
              </a:spcBef>
              <a:defRPr sz="1200">
                <a:latin typeface="+mj-lt"/>
                <a:ea typeface="+mj-ea"/>
                <a:cs typeface="+mj-cs"/>
                <a:sym typeface="Helvetica"/>
              </a:defRPr>
            </a:lvl1pPr>
          </a:lstStyle>
          <a:p>
            <a:r>
              <a:rPr b="1" dirty="0">
                <a:solidFill>
                  <a:schemeClr val="tx1"/>
                </a:solidFill>
                <a:latin typeface="Calibri" panose="020F0502020204030204" pitchFamily="34" charset="0"/>
                <a:cs typeface="Calibri" panose="020F0502020204030204" pitchFamily="34" charset="0"/>
              </a:rPr>
              <a:t>Used packaging is not waste</a:t>
            </a:r>
            <a:r>
              <a:rPr lang="en-US" b="1" dirty="0">
                <a:solidFill>
                  <a:schemeClr val="tx1"/>
                </a:solidFill>
                <a:latin typeface="Calibri" panose="020F0502020204030204" pitchFamily="34" charset="0"/>
                <a:cs typeface="Calibri" panose="020F0502020204030204" pitchFamily="34" charset="0"/>
              </a:rPr>
              <a:t> but a resource</a:t>
            </a:r>
            <a:r>
              <a:rPr dirty="0">
                <a:solidFill>
                  <a:schemeClr val="tx1"/>
                </a:solidFill>
                <a:latin typeface="Calibri" panose="020F0502020204030204" pitchFamily="34" charset="0"/>
                <a:cs typeface="Calibri" panose="020F0502020204030204" pitchFamily="34" charset="0"/>
              </a:rPr>
              <a:t>, it can be put to new use </a:t>
            </a:r>
          </a:p>
        </p:txBody>
      </p:sp>
      <p:sp>
        <p:nvSpPr>
          <p:cNvPr id="401" name="Plastics are actually okay as long as they don’t end up in the landfill/waste/ocean…"/>
          <p:cNvSpPr txBox="1"/>
          <p:nvPr/>
        </p:nvSpPr>
        <p:spPr>
          <a:xfrm>
            <a:off x="3495722" y="2200578"/>
            <a:ext cx="1297517" cy="899693"/>
          </a:xfrm>
          <a:prstGeom prst="rect">
            <a:avLst/>
          </a:prstGeom>
          <a:ln w="12700">
            <a:miter lim="400000"/>
          </a:ln>
          <a:extLst>
            <a:ext uri="{C572A759-6A51-4108-AA02-DFA0A04FC94B}">
              <ma14:wrappingTextBoxFlag xmlns="" xmlns:ma14="http://schemas.microsoft.com/office/mac/drawingml/2011/main" val="1"/>
            </a:ext>
          </a:extLst>
        </p:spPr>
        <p:txBody>
          <a:bodyPr lIns="19049" tIns="19049" rIns="19049" bIns="19049" anchor="ctr">
            <a:noAutofit/>
          </a:bodyPr>
          <a:lstStyle>
            <a:lvl1pPr algn="ctr">
              <a:spcBef>
                <a:spcPts val="5900"/>
              </a:spcBef>
              <a:defRPr sz="1100">
                <a:latin typeface="+mj-lt"/>
                <a:ea typeface="+mj-ea"/>
                <a:cs typeface="+mj-cs"/>
                <a:sym typeface="Helvetica"/>
              </a:defRPr>
            </a:lvl1pPr>
          </a:lstStyle>
          <a:p>
            <a:r>
              <a:rPr sz="1200" b="1" dirty="0">
                <a:solidFill>
                  <a:schemeClr val="tx1"/>
                </a:solidFill>
                <a:latin typeface="Calibri" panose="020F0502020204030204" pitchFamily="34" charset="0"/>
                <a:cs typeface="Calibri" panose="020F0502020204030204" pitchFamily="34" charset="0"/>
              </a:rPr>
              <a:t>Recycling is the game changer</a:t>
            </a:r>
          </a:p>
        </p:txBody>
      </p:sp>
      <p:sp>
        <p:nvSpPr>
          <p:cNvPr id="3" name="Title 2">
            <a:extLst>
              <a:ext uri="{FF2B5EF4-FFF2-40B4-BE49-F238E27FC236}">
                <a16:creationId xmlns:a16="http://schemas.microsoft.com/office/drawing/2014/main" id="{A6294E77-B382-4A8D-AD7F-9638FCEF07BF}"/>
              </a:ext>
            </a:extLst>
          </p:cNvPr>
          <p:cNvSpPr>
            <a:spLocks noGrp="1"/>
          </p:cNvSpPr>
          <p:nvPr>
            <p:ph type="title"/>
          </p:nvPr>
        </p:nvSpPr>
        <p:spPr>
          <a:xfrm>
            <a:off x="470437" y="2398364"/>
            <a:ext cx="2587069" cy="572701"/>
          </a:xfrm>
        </p:spPr>
        <p:txBody>
          <a:bodyPr>
            <a:noAutofit/>
          </a:bodyPr>
          <a:lstStyle/>
          <a:p>
            <a:pPr>
              <a:buNone/>
            </a:pPr>
            <a:r>
              <a:rPr lang="en-US" dirty="0"/>
              <a:t>The PRO Vietnam narrative</a:t>
            </a:r>
          </a:p>
        </p:txBody>
      </p:sp>
      <p:sp>
        <p:nvSpPr>
          <p:cNvPr id="4" name="TextBox 3">
            <a:extLst>
              <a:ext uri="{FF2B5EF4-FFF2-40B4-BE49-F238E27FC236}">
                <a16:creationId xmlns:a16="http://schemas.microsoft.com/office/drawing/2014/main" id="{A4A4EBD6-BFC6-4BFC-91E8-16ADA99B1698}"/>
              </a:ext>
            </a:extLst>
          </p:cNvPr>
          <p:cNvSpPr txBox="1"/>
          <p:nvPr/>
        </p:nvSpPr>
        <p:spPr>
          <a:xfrm>
            <a:off x="4868114" y="2033442"/>
            <a:ext cx="1634907" cy="14080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7" tIns="45717" rIns="45717" bIns="45717" numCol="1" spcCol="38098" rtlCol="0" anchor="t">
            <a:spAutoFit/>
          </a:bodyPr>
          <a:lstStyle/>
          <a:p>
            <a:pPr algn="ctr"/>
            <a:r>
              <a:rPr lang="en-US" b="1" dirty="0">
                <a:solidFill>
                  <a:srgbClr val="006600"/>
                </a:solidFill>
                <a:latin typeface="Calibri" panose="020F0502020204030204" pitchFamily="34" charset="0"/>
                <a:cs typeface="Calibri" panose="020F0502020204030204" pitchFamily="34" charset="0"/>
              </a:rPr>
              <a:t> We need to come together and work hand in hand for a clean, green and beautiful Vietnam </a:t>
            </a:r>
          </a:p>
          <a:p>
            <a:pPr algn="ctr"/>
            <a:endParaRPr lang="en-US" dirty="0">
              <a:solidFill>
                <a:srgbClr val="006600"/>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Tuyên ngôn về PRO Việt Nam">
            <a:hlinkClick r:id="" action="ppaction://media"/>
            <a:extLst>
              <a:ext uri="{FF2B5EF4-FFF2-40B4-BE49-F238E27FC236}">
                <a16:creationId xmlns:a16="http://schemas.microsoft.com/office/drawing/2014/main" id="{E4D012D6-8E8F-41DE-AA1B-0FABECC63426}"/>
              </a:ext>
            </a:extLst>
          </p:cNvPr>
          <p:cNvPicPr>
            <a:picLocks noRot="1" noChangeAspect="1"/>
          </p:cNvPicPr>
          <p:nvPr>
            <a:videoFile r:link="rId1"/>
          </p:nvPr>
        </p:nvPicPr>
        <p:blipFill>
          <a:blip r:embed="rId4"/>
          <a:stretch>
            <a:fill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3E644242-FC77-4AB0-84D5-45EFECF242D7}"/>
              </a:ext>
            </a:extLst>
          </p:cNvPr>
          <p:cNvSpPr txBox="1"/>
          <p:nvPr/>
        </p:nvSpPr>
        <p:spPr>
          <a:xfrm>
            <a:off x="2148397" y="4646915"/>
            <a:ext cx="4256933"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lvl="0"/>
            <a:r>
              <a:rPr lang="en-US" i="1" u="sng"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https://www.youtube.com/watch?v=q0qHbzLmYts&amp;t=6s</a:t>
            </a:r>
            <a:endParaRPr lang="en-US" i="1" dirty="0">
              <a:solidFill>
                <a:schemeClr val="bg1"/>
              </a:solidFill>
              <a:latin typeface="Calibri" panose="020F0502020204030204" pitchFamily="34" charset="0"/>
              <a:cs typeface="Calibri" panose="020F0502020204030204" pitchFamily="34" charset="0"/>
            </a:endParaRPr>
          </a:p>
          <a:p>
            <a:endParaRPr lang="en-US"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09553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PRO DECK Proposal">
      <a:dk1>
        <a:srgbClr val="235D2F"/>
      </a:dk1>
      <a:lt1>
        <a:srgbClr val="FFFFFF"/>
      </a:lt1>
      <a:dk2>
        <a:srgbClr val="2B753B"/>
      </a:dk2>
      <a:lt2>
        <a:srgbClr val="FFFFFF"/>
      </a:lt2>
      <a:accent1>
        <a:srgbClr val="44B15B"/>
      </a:accent1>
      <a:accent2>
        <a:srgbClr val="2D793D"/>
      </a:accent2>
      <a:accent3>
        <a:srgbClr val="714A1E"/>
      </a:accent3>
      <a:accent4>
        <a:srgbClr val="5DC5CD"/>
      </a:accent4>
      <a:accent5>
        <a:srgbClr val="8AAF3D"/>
      </a:accent5>
      <a:accent6>
        <a:srgbClr val="D3DE7E"/>
      </a:accent6>
      <a:hlink>
        <a:srgbClr val="44B15B"/>
      </a:hlink>
      <a:folHlink>
        <a:srgbClr val="BFBFB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E7B94956E40C48A0F2C969D71B8518" ma:contentTypeVersion="9" ma:contentTypeDescription="Create a new document." ma:contentTypeScope="" ma:versionID="fe529de19bb7318fdd0f672d91ab29e9">
  <xsd:schema xmlns:xsd="http://www.w3.org/2001/XMLSchema" xmlns:xs="http://www.w3.org/2001/XMLSchema" xmlns:p="http://schemas.microsoft.com/office/2006/metadata/properties" xmlns:ns2="21f8011d-3ad6-438f-a826-547d9a3fdfdb" targetNamespace="http://schemas.microsoft.com/office/2006/metadata/properties" ma:root="true" ma:fieldsID="bf3f29fb00beb16245ce20d2636da067" ns2:_="">
    <xsd:import namespace="21f8011d-3ad6-438f-a826-547d9a3fdf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f8011d-3ad6-438f-a826-547d9a3fdf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AA216-FFB4-46B3-9D44-68579DDADE50}">
  <ds:schemaRefs>
    <ds:schemaRef ds:uri="http://purl.org/dc/dcmitype/"/>
    <ds:schemaRef ds:uri="http://schemas.microsoft.com/office/2006/documentManagement/types"/>
    <ds:schemaRef ds:uri="http://purl.org/dc/terms/"/>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21f8011d-3ad6-438f-a826-547d9a3fdfdb"/>
  </ds:schemaRefs>
</ds:datastoreItem>
</file>

<file path=customXml/itemProps2.xml><?xml version="1.0" encoding="utf-8"?>
<ds:datastoreItem xmlns:ds="http://schemas.openxmlformats.org/officeDocument/2006/customXml" ds:itemID="{4701AACE-E88A-4F06-8B84-E9897605FA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f8011d-3ad6-438f-a826-547d9a3fdf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326E83-BFFF-4B0D-9017-9C6B04EEAD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724</TotalTime>
  <Words>767</Words>
  <Application>Microsoft Office PowerPoint</Application>
  <PresentationFormat>On-screen Show (16:9)</PresentationFormat>
  <Paragraphs>125</Paragraphs>
  <Slides>17</Slides>
  <Notes>12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Helvetica</vt:lpstr>
      <vt:lpstr>Helvetica Neue</vt:lpstr>
      <vt:lpstr>Helvetica Neue Light</vt:lpstr>
      <vt:lpstr>Helvetica Neue Medium</vt:lpstr>
      <vt:lpstr>Muli</vt:lpstr>
      <vt:lpstr>Simple Light</vt:lpstr>
      <vt:lpstr>Office Theme</vt:lpstr>
      <vt:lpstr>PowerPoint Presentation</vt:lpstr>
      <vt:lpstr>MEMBERS OF PRO VIETNAM</vt:lpstr>
      <vt:lpstr>Recognized by PM at National Conference on SD 2019</vt:lpstr>
      <vt:lpstr>PARTNERS OF PRO VIETNAM</vt:lpstr>
      <vt:lpstr>Closing the loop of circular packaging economy in Vietnam</vt:lpstr>
      <vt:lpstr>PRO Vietnam Roadmap 2020-2030</vt:lpstr>
      <vt:lpstr>PRO Vietnam is</vt:lpstr>
      <vt:lpstr>The PRO Vietnam narrative</vt:lpstr>
      <vt:lpstr>PowerPoint Presentation</vt:lpstr>
      <vt:lpstr>PowerPoint Presentation</vt:lpstr>
      <vt:lpstr>PowerPoint Presentation</vt:lpstr>
      <vt:lpstr>PowerPoint Presentation</vt:lpstr>
      <vt:lpstr>Two different streams of recyclables</vt:lpstr>
      <vt:lpstr>Testing modern collection systems</vt:lpstr>
      <vt:lpstr>Upgrading traditional collection schemes</vt:lpstr>
      <vt:lpstr>Closing the packaging loop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Tazzi,Fausto,HOCHIMINH,WATERS Ho Chi Minh City</dc:creator>
  <cp:lastModifiedBy>Ms.</cp:lastModifiedBy>
  <cp:revision>130</cp:revision>
  <dcterms:modified xsi:type="dcterms:W3CDTF">2020-09-24T04:42:30Z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ada0a2f-b917-4d51-b0d0-d418a10c8b23_Enabled">
    <vt:lpwstr>True</vt:lpwstr>
  </property>
  <property fmtid="{D5CDD505-2E9C-101B-9397-08002B2CF9AE}" pid="3" name="MSIP_Label_1ada0a2f-b917-4d51-b0d0-d418a10c8b23_SiteId">
    <vt:lpwstr>12a3af23-a769-4654-847f-958f3d479f4a</vt:lpwstr>
  </property>
  <property fmtid="{D5CDD505-2E9C-101B-9397-08002B2CF9AE}" pid="4" name="MSIP_Label_1ada0a2f-b917-4d51-b0d0-d418a10c8b23_Owner">
    <vt:lpwstr>Fausto.Tazzi@waters.nestle.com</vt:lpwstr>
  </property>
  <property fmtid="{D5CDD505-2E9C-101B-9397-08002B2CF9AE}" pid="5" name="MSIP_Label_1ada0a2f-b917-4d51-b0d0-d418a10c8b23_SetDate">
    <vt:lpwstr>2020-03-07T09:16:16.1767396Z</vt:lpwstr>
  </property>
  <property fmtid="{D5CDD505-2E9C-101B-9397-08002B2CF9AE}" pid="6" name="MSIP_Label_1ada0a2f-b917-4d51-b0d0-d418a10c8b23_Name">
    <vt:lpwstr>General Use</vt:lpwstr>
  </property>
  <property fmtid="{D5CDD505-2E9C-101B-9397-08002B2CF9AE}" pid="7" name="MSIP_Label_1ada0a2f-b917-4d51-b0d0-d418a10c8b23_Application">
    <vt:lpwstr>Microsoft Azure Information Protection</vt:lpwstr>
  </property>
  <property fmtid="{D5CDD505-2E9C-101B-9397-08002B2CF9AE}" pid="8" name="MSIP_Label_1ada0a2f-b917-4d51-b0d0-d418a10c8b23_ActionId">
    <vt:lpwstr>ee15c3db-f471-49d9-9f3f-728dbd916c18</vt:lpwstr>
  </property>
  <property fmtid="{D5CDD505-2E9C-101B-9397-08002B2CF9AE}" pid="9" name="MSIP_Label_1ada0a2f-b917-4d51-b0d0-d418a10c8b23_Extended_MSFT_Method">
    <vt:lpwstr>Automatic</vt:lpwstr>
  </property>
  <property fmtid="{D5CDD505-2E9C-101B-9397-08002B2CF9AE}" pid="10" name="Sensitivity">
    <vt:lpwstr>General Use</vt:lpwstr>
  </property>
  <property fmtid="{D5CDD505-2E9C-101B-9397-08002B2CF9AE}" pid="11" name="ContentTypeId">
    <vt:lpwstr>0x01010019E7B94956E40C48A0F2C969D71B8518</vt:lpwstr>
  </property>
</Properties>
</file>